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diagrams/drawing2.xml" ContentType="application/vnd.ms-office.drawingml.diagramDrawing+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2"/>
  </p:notesMasterIdLst>
  <p:handoutMasterIdLst>
    <p:handoutMasterId r:id="rId63"/>
  </p:handout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4" r:id="rId16"/>
    <p:sldId id="275" r:id="rId17"/>
    <p:sldId id="272" r:id="rId18"/>
    <p:sldId id="273" r:id="rId19"/>
    <p:sldId id="271" r:id="rId20"/>
    <p:sldId id="276" r:id="rId21"/>
    <p:sldId id="329" r:id="rId22"/>
    <p:sldId id="277" r:id="rId23"/>
    <p:sldId id="278" r:id="rId24"/>
    <p:sldId id="279" r:id="rId25"/>
    <p:sldId id="280" r:id="rId26"/>
    <p:sldId id="281" r:id="rId27"/>
    <p:sldId id="282" r:id="rId28"/>
    <p:sldId id="283" r:id="rId29"/>
    <p:sldId id="286" r:id="rId30"/>
    <p:sldId id="285" r:id="rId31"/>
    <p:sldId id="284" r:id="rId32"/>
    <p:sldId id="322" r:id="rId33"/>
    <p:sldId id="323" r:id="rId34"/>
    <p:sldId id="324" r:id="rId35"/>
    <p:sldId id="325" r:id="rId36"/>
    <p:sldId id="288" r:id="rId37"/>
    <p:sldId id="289" r:id="rId38"/>
    <p:sldId id="290" r:id="rId39"/>
    <p:sldId id="292" r:id="rId40"/>
    <p:sldId id="294" r:id="rId41"/>
    <p:sldId id="295" r:id="rId42"/>
    <p:sldId id="297" r:id="rId43"/>
    <p:sldId id="298" r:id="rId44"/>
    <p:sldId id="299" r:id="rId45"/>
    <p:sldId id="300" r:id="rId46"/>
    <p:sldId id="301" r:id="rId47"/>
    <p:sldId id="326" r:id="rId48"/>
    <p:sldId id="327" r:id="rId49"/>
    <p:sldId id="309" r:id="rId50"/>
    <p:sldId id="310" r:id="rId51"/>
    <p:sldId id="311" r:id="rId52"/>
    <p:sldId id="312" r:id="rId53"/>
    <p:sldId id="313" r:id="rId54"/>
    <p:sldId id="328" r:id="rId55"/>
    <p:sldId id="315" r:id="rId56"/>
    <p:sldId id="316" r:id="rId57"/>
    <p:sldId id="318" r:id="rId58"/>
    <p:sldId id="319" r:id="rId59"/>
    <p:sldId id="320" r:id="rId60"/>
    <p:sldId id="321" r:id="rId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90" d="100"/>
        <a:sy n="90" d="100"/>
      </p:scale>
      <p:origin x="0" y="516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1" Type="http://schemas.openxmlformats.org/officeDocument/2006/relationships/image" Target="../media/image9.jpeg"/></Relationships>
</file>

<file path=ppt/diagrams/_rels/data2.xml.rels><?xml version="1.0" encoding="UTF-8" standalone="yes"?>
<Relationships xmlns="http://schemas.openxmlformats.org/package/2006/relationships"><Relationship Id="rId1" Type="http://schemas.openxmlformats.org/officeDocument/2006/relationships/image" Target="../media/image9.jpeg"/></Relationships>
</file>

<file path=ppt/diagrams/_rels/data3.xml.rels><?xml version="1.0" encoding="UTF-8" standalone="yes"?>
<Relationships xmlns="http://schemas.openxmlformats.org/package/2006/relationships"><Relationship Id="rId1" Type="http://schemas.openxmlformats.org/officeDocument/2006/relationships/image" Target="../media/image9.jpeg"/></Relationships>
</file>

<file path=ppt/diagrams/_rels/data4.xml.rels><?xml version="1.0" encoding="UTF-8" standalone="yes"?>
<Relationships xmlns="http://schemas.openxmlformats.org/package/2006/relationships"><Relationship Id="rId1" Type="http://schemas.openxmlformats.org/officeDocument/2006/relationships/image" Target="../media/image9.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9.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9.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9.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9.jpeg"/></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1F93A7-E15E-4864-AB40-421DAD3DE88B}" type="doc">
      <dgm:prSet loTypeId="urn:microsoft.com/office/officeart/2005/8/layout/radial2" loCatId="relationship" qsTypeId="urn:microsoft.com/office/officeart/2005/8/quickstyle/simple1" qsCatId="simple" csTypeId="urn:microsoft.com/office/officeart/2005/8/colors/accent1_1" csCatId="accent1" phldr="1"/>
      <dgm:spPr/>
      <dgm:t>
        <a:bodyPr/>
        <a:lstStyle/>
        <a:p>
          <a:endParaRPr lang="en-US"/>
        </a:p>
      </dgm:t>
    </dgm:pt>
    <dgm:pt modelId="{5269B0E7-98EA-4988-A21E-172388231330}">
      <dgm:prSet phldrT="[Text]"/>
      <dgm:spPr/>
      <dgm:t>
        <a:bodyPr/>
        <a:lstStyle/>
        <a:p>
          <a:r>
            <a:rPr lang="en-US" dirty="0" smtClean="0"/>
            <a:t>Education</a:t>
          </a:r>
          <a:endParaRPr lang="en-US" dirty="0"/>
        </a:p>
      </dgm:t>
    </dgm:pt>
    <dgm:pt modelId="{82E7212D-1EE6-4CC9-BC46-FFF3B0906EE0}" type="parTrans" cxnId="{19878DAA-6339-40CB-8D8C-2DC23A174E48}">
      <dgm:prSet/>
      <dgm:spPr/>
      <dgm:t>
        <a:bodyPr/>
        <a:lstStyle/>
        <a:p>
          <a:endParaRPr lang="en-US"/>
        </a:p>
      </dgm:t>
    </dgm:pt>
    <dgm:pt modelId="{643B6E8F-6CE2-4E20-8553-A13F7B39C773}" type="sibTrans" cxnId="{19878DAA-6339-40CB-8D8C-2DC23A174E48}">
      <dgm:prSet/>
      <dgm:spPr/>
      <dgm:t>
        <a:bodyPr/>
        <a:lstStyle/>
        <a:p>
          <a:endParaRPr lang="en-US"/>
        </a:p>
      </dgm:t>
    </dgm:pt>
    <dgm:pt modelId="{D14043BB-B908-4F80-8912-C748C0D71AB2}">
      <dgm:prSet phldrT="[Text]"/>
      <dgm:spPr/>
      <dgm:t>
        <a:bodyPr/>
        <a:lstStyle/>
        <a:p>
          <a:r>
            <a:rPr lang="en-US" dirty="0" smtClean="0"/>
            <a:t>Abuse/impact</a:t>
          </a:r>
          <a:endParaRPr lang="en-US" dirty="0"/>
        </a:p>
      </dgm:t>
    </dgm:pt>
    <dgm:pt modelId="{DDE6F6F2-5B59-4444-87C1-36A92F21F9F7}" type="parTrans" cxnId="{318FC9D5-D2EB-4EAB-A6A4-2CC4EBF463C4}">
      <dgm:prSet/>
      <dgm:spPr/>
      <dgm:t>
        <a:bodyPr/>
        <a:lstStyle/>
        <a:p>
          <a:endParaRPr lang="en-US"/>
        </a:p>
      </dgm:t>
    </dgm:pt>
    <dgm:pt modelId="{1C40E94A-A50B-40CC-8F6C-BFEFD8BE53C6}" type="sibTrans" cxnId="{318FC9D5-D2EB-4EAB-A6A4-2CC4EBF463C4}">
      <dgm:prSet/>
      <dgm:spPr/>
      <dgm:t>
        <a:bodyPr/>
        <a:lstStyle/>
        <a:p>
          <a:endParaRPr lang="en-US"/>
        </a:p>
      </dgm:t>
    </dgm:pt>
    <dgm:pt modelId="{5C0A2E60-8C60-492D-963A-35625675EAB0}">
      <dgm:prSet phldrT="[Text]"/>
      <dgm:spPr/>
      <dgm:t>
        <a:bodyPr/>
        <a:lstStyle/>
        <a:p>
          <a:r>
            <a:rPr lang="en-US" dirty="0" smtClean="0"/>
            <a:t>Abusers</a:t>
          </a:r>
          <a:endParaRPr lang="en-US" dirty="0"/>
        </a:p>
      </dgm:t>
    </dgm:pt>
    <dgm:pt modelId="{D4D7E49E-EB08-4715-A9DB-08F23A108317}" type="parTrans" cxnId="{2627FEEE-24AE-4A01-AD60-DAA7D65DF509}">
      <dgm:prSet/>
      <dgm:spPr/>
      <dgm:t>
        <a:bodyPr/>
        <a:lstStyle/>
        <a:p>
          <a:endParaRPr lang="en-US"/>
        </a:p>
      </dgm:t>
    </dgm:pt>
    <dgm:pt modelId="{3C05466F-EC4E-4F0B-978E-4CF0E66F610E}" type="sibTrans" cxnId="{2627FEEE-24AE-4A01-AD60-DAA7D65DF509}">
      <dgm:prSet/>
      <dgm:spPr/>
      <dgm:t>
        <a:bodyPr/>
        <a:lstStyle/>
        <a:p>
          <a:endParaRPr lang="en-US"/>
        </a:p>
      </dgm:t>
    </dgm:pt>
    <dgm:pt modelId="{4A5305BA-6E5B-464C-96C3-C33467B3B7A7}">
      <dgm:prSet phldrT="[Text]"/>
      <dgm:spPr/>
      <dgm:t>
        <a:bodyPr/>
        <a:lstStyle/>
        <a:p>
          <a:r>
            <a:rPr lang="en-US" dirty="0" smtClean="0"/>
            <a:t>Policy</a:t>
          </a:r>
          <a:endParaRPr lang="en-US" dirty="0"/>
        </a:p>
      </dgm:t>
    </dgm:pt>
    <dgm:pt modelId="{1AD2BE1B-ACB0-4F57-9001-9F655B65E110}" type="parTrans" cxnId="{49F7D5F8-3C39-42D4-924C-2096F215E3FA}">
      <dgm:prSet/>
      <dgm:spPr/>
      <dgm:t>
        <a:bodyPr/>
        <a:lstStyle/>
        <a:p>
          <a:endParaRPr lang="en-US"/>
        </a:p>
      </dgm:t>
    </dgm:pt>
    <dgm:pt modelId="{E7256619-A59F-41E3-93F5-969E0341DCC1}" type="sibTrans" cxnId="{49F7D5F8-3C39-42D4-924C-2096F215E3FA}">
      <dgm:prSet/>
      <dgm:spPr/>
      <dgm:t>
        <a:bodyPr/>
        <a:lstStyle/>
        <a:p>
          <a:endParaRPr lang="en-US"/>
        </a:p>
      </dgm:t>
    </dgm:pt>
    <dgm:pt modelId="{AE493B04-0BED-4F71-9429-68C610137673}">
      <dgm:prSet phldrT="[Text]"/>
      <dgm:spPr/>
      <dgm:t>
        <a:bodyPr/>
        <a:lstStyle/>
        <a:p>
          <a:r>
            <a:rPr lang="en-US" dirty="0" smtClean="0"/>
            <a:t>Allegations</a:t>
          </a:r>
          <a:endParaRPr lang="en-US" dirty="0"/>
        </a:p>
      </dgm:t>
    </dgm:pt>
    <dgm:pt modelId="{6E3C247E-E610-4804-A9A1-BB444A4FE31E}" type="parTrans" cxnId="{666D1887-E947-474F-A1F0-23EDD4376DFD}">
      <dgm:prSet/>
      <dgm:spPr/>
      <dgm:t>
        <a:bodyPr/>
        <a:lstStyle/>
        <a:p>
          <a:endParaRPr lang="en-US"/>
        </a:p>
      </dgm:t>
    </dgm:pt>
    <dgm:pt modelId="{DAA0FC8C-3624-46F3-B689-F71975638A43}" type="sibTrans" cxnId="{666D1887-E947-474F-A1F0-23EDD4376DFD}">
      <dgm:prSet/>
      <dgm:spPr/>
      <dgm:t>
        <a:bodyPr/>
        <a:lstStyle/>
        <a:p>
          <a:endParaRPr lang="en-US"/>
        </a:p>
      </dgm:t>
    </dgm:pt>
    <dgm:pt modelId="{A041CFAD-F84D-49B5-A1C9-6E908D87DB69}">
      <dgm:prSet phldrT="[Text]"/>
      <dgm:spPr/>
      <dgm:t>
        <a:bodyPr/>
        <a:lstStyle/>
        <a:p>
          <a:r>
            <a:rPr lang="en-US" dirty="0" smtClean="0"/>
            <a:t>Prevention</a:t>
          </a:r>
          <a:endParaRPr lang="en-US" dirty="0"/>
        </a:p>
      </dgm:t>
    </dgm:pt>
    <dgm:pt modelId="{DF0E2A3F-B0C9-448B-8B32-D50DE585779F}" type="parTrans" cxnId="{F9DCF830-44F8-4489-99F2-357847C8C532}">
      <dgm:prSet/>
      <dgm:spPr/>
      <dgm:t>
        <a:bodyPr/>
        <a:lstStyle/>
        <a:p>
          <a:endParaRPr lang="en-US"/>
        </a:p>
      </dgm:t>
    </dgm:pt>
    <dgm:pt modelId="{77280A77-993A-4BB5-BF41-615449A65111}" type="sibTrans" cxnId="{F9DCF830-44F8-4489-99F2-357847C8C532}">
      <dgm:prSet/>
      <dgm:spPr/>
      <dgm:t>
        <a:bodyPr/>
        <a:lstStyle/>
        <a:p>
          <a:endParaRPr lang="en-US"/>
        </a:p>
      </dgm:t>
    </dgm:pt>
    <dgm:pt modelId="{B3071B25-51C9-462F-9DB8-995001798C3C}">
      <dgm:prSet phldrT="[Text]"/>
      <dgm:spPr/>
      <dgm:t>
        <a:bodyPr/>
        <a:lstStyle/>
        <a:p>
          <a:r>
            <a:rPr lang="en-US" dirty="0" smtClean="0"/>
            <a:t>Ministry</a:t>
          </a:r>
          <a:endParaRPr lang="en-US" dirty="0"/>
        </a:p>
      </dgm:t>
    </dgm:pt>
    <dgm:pt modelId="{3ADFBBA2-78E7-4A68-BBCF-6C8D36EF6DDB}" type="parTrans" cxnId="{543F5846-2188-4C36-85BC-666C3BB625A3}">
      <dgm:prSet/>
      <dgm:spPr/>
      <dgm:t>
        <a:bodyPr/>
        <a:lstStyle/>
        <a:p>
          <a:endParaRPr lang="en-US"/>
        </a:p>
      </dgm:t>
    </dgm:pt>
    <dgm:pt modelId="{4A602F55-61CE-4FA8-A70C-3739E2010BFE}" type="sibTrans" cxnId="{543F5846-2188-4C36-85BC-666C3BB625A3}">
      <dgm:prSet/>
      <dgm:spPr/>
      <dgm:t>
        <a:bodyPr/>
        <a:lstStyle/>
        <a:p>
          <a:endParaRPr lang="en-US"/>
        </a:p>
      </dgm:t>
    </dgm:pt>
    <dgm:pt modelId="{031A0542-6AB2-493F-8076-228BEFE73D65}">
      <dgm:prSet phldrT="[Text]"/>
      <dgm:spPr/>
      <dgm:t>
        <a:bodyPr/>
        <a:lstStyle/>
        <a:p>
          <a:r>
            <a:rPr lang="en-US" dirty="0" smtClean="0"/>
            <a:t>Victim/family</a:t>
          </a:r>
          <a:endParaRPr lang="en-US" dirty="0"/>
        </a:p>
      </dgm:t>
    </dgm:pt>
    <dgm:pt modelId="{95B240A7-957D-4A94-907C-DA33C714A5E1}" type="parTrans" cxnId="{48424F99-ECCB-4C36-85AE-A05554D45958}">
      <dgm:prSet/>
      <dgm:spPr/>
      <dgm:t>
        <a:bodyPr/>
        <a:lstStyle/>
        <a:p>
          <a:endParaRPr lang="en-US"/>
        </a:p>
      </dgm:t>
    </dgm:pt>
    <dgm:pt modelId="{248C56F4-A095-43E8-A56F-C638F96BF65E}" type="sibTrans" cxnId="{48424F99-ECCB-4C36-85AE-A05554D45958}">
      <dgm:prSet/>
      <dgm:spPr/>
      <dgm:t>
        <a:bodyPr/>
        <a:lstStyle/>
        <a:p>
          <a:endParaRPr lang="en-US"/>
        </a:p>
      </dgm:t>
    </dgm:pt>
    <dgm:pt modelId="{9004B06F-EA08-4E8A-B099-0F1FE8F9D41F}">
      <dgm:prSet phldrT="[Text]"/>
      <dgm:spPr/>
      <dgm:t>
        <a:bodyPr/>
        <a:lstStyle/>
        <a:p>
          <a:r>
            <a:rPr lang="en-US" dirty="0" smtClean="0"/>
            <a:t>Offender/family</a:t>
          </a:r>
          <a:endParaRPr lang="en-US" dirty="0"/>
        </a:p>
      </dgm:t>
    </dgm:pt>
    <dgm:pt modelId="{90915D44-EA4A-459F-86C1-742DACD4D6DB}" type="parTrans" cxnId="{822A8EC4-4052-4328-9742-F7EA2CAD0FB4}">
      <dgm:prSet/>
      <dgm:spPr/>
      <dgm:t>
        <a:bodyPr/>
        <a:lstStyle/>
        <a:p>
          <a:endParaRPr lang="en-US"/>
        </a:p>
      </dgm:t>
    </dgm:pt>
    <dgm:pt modelId="{915B7716-0757-4D52-B660-D2ACA89DC770}" type="sibTrans" cxnId="{822A8EC4-4052-4328-9742-F7EA2CAD0FB4}">
      <dgm:prSet/>
      <dgm:spPr/>
      <dgm:t>
        <a:bodyPr/>
        <a:lstStyle/>
        <a:p>
          <a:endParaRPr lang="en-US"/>
        </a:p>
      </dgm:t>
    </dgm:pt>
    <dgm:pt modelId="{813D1D25-32F4-4BBD-A7D3-EF7517DF80CD}">
      <dgm:prSet phldrT="[Text]"/>
      <dgm:spPr/>
      <dgm:t>
        <a:bodyPr/>
        <a:lstStyle/>
        <a:p>
          <a:r>
            <a:rPr lang="en-US" dirty="0" smtClean="0"/>
            <a:t>Community</a:t>
          </a:r>
          <a:endParaRPr lang="en-US" dirty="0"/>
        </a:p>
      </dgm:t>
    </dgm:pt>
    <dgm:pt modelId="{261F89C4-1804-430D-93B0-2A639E48008D}" type="parTrans" cxnId="{CE90B04B-5BFA-4A64-9FC9-E40DC4FF771F}">
      <dgm:prSet/>
      <dgm:spPr/>
      <dgm:t>
        <a:bodyPr/>
        <a:lstStyle/>
        <a:p>
          <a:endParaRPr lang="en-US"/>
        </a:p>
      </dgm:t>
    </dgm:pt>
    <dgm:pt modelId="{E47EEED4-B203-4654-BBCF-EA48EB2CD814}" type="sibTrans" cxnId="{CE90B04B-5BFA-4A64-9FC9-E40DC4FF771F}">
      <dgm:prSet/>
      <dgm:spPr/>
      <dgm:t>
        <a:bodyPr/>
        <a:lstStyle/>
        <a:p>
          <a:endParaRPr lang="en-US"/>
        </a:p>
      </dgm:t>
    </dgm:pt>
    <dgm:pt modelId="{3E58D26D-63A8-48CA-BB54-3FDA98128D6D}">
      <dgm:prSet phldrT="[Text]"/>
      <dgm:spPr/>
      <dgm:t>
        <a:bodyPr/>
        <a:lstStyle/>
        <a:p>
          <a:r>
            <a:rPr lang="en-US" dirty="0" smtClean="0"/>
            <a:t>Assessment</a:t>
          </a:r>
          <a:endParaRPr lang="en-US" dirty="0"/>
        </a:p>
      </dgm:t>
    </dgm:pt>
    <dgm:pt modelId="{CCC41777-E505-4470-A97E-C3A196FF6744}" type="parTrans" cxnId="{598DF34C-50D4-4C51-8236-D40430E1883F}">
      <dgm:prSet/>
      <dgm:spPr/>
    </dgm:pt>
    <dgm:pt modelId="{656542E8-C4E4-418A-8094-4F7153E56065}" type="sibTrans" cxnId="{598DF34C-50D4-4C51-8236-D40430E1883F}">
      <dgm:prSet/>
      <dgm:spPr/>
    </dgm:pt>
    <dgm:pt modelId="{67459622-0A5D-4B63-8F81-C390910205D2}" type="pres">
      <dgm:prSet presAssocID="{E21F93A7-E15E-4864-AB40-421DAD3DE88B}" presName="composite" presStyleCnt="0">
        <dgm:presLayoutVars>
          <dgm:chMax val="5"/>
          <dgm:dir/>
          <dgm:animLvl val="ctr"/>
          <dgm:resizeHandles val="exact"/>
        </dgm:presLayoutVars>
      </dgm:prSet>
      <dgm:spPr/>
      <dgm:t>
        <a:bodyPr/>
        <a:lstStyle/>
        <a:p>
          <a:endParaRPr lang="en-US"/>
        </a:p>
      </dgm:t>
    </dgm:pt>
    <dgm:pt modelId="{74B20B08-2B66-480B-B721-364F80AA52A4}" type="pres">
      <dgm:prSet presAssocID="{E21F93A7-E15E-4864-AB40-421DAD3DE88B}" presName="cycle" presStyleCnt="0"/>
      <dgm:spPr/>
    </dgm:pt>
    <dgm:pt modelId="{EB14515A-C2A1-434F-BE5C-37F04045848B}" type="pres">
      <dgm:prSet presAssocID="{E21F93A7-E15E-4864-AB40-421DAD3DE88B}" presName="centerShape" presStyleCnt="0"/>
      <dgm:spPr/>
    </dgm:pt>
    <dgm:pt modelId="{E4FDB12B-0D39-4C75-B112-179FD83A0CF7}" type="pres">
      <dgm:prSet presAssocID="{E21F93A7-E15E-4864-AB40-421DAD3DE88B}" presName="connSite" presStyleLbl="node1" presStyleIdx="0" presStyleCnt="4"/>
      <dgm:spPr/>
    </dgm:pt>
    <dgm:pt modelId="{BE496DDE-845B-4EE6-A3C1-63A49B4B22D8}" type="pres">
      <dgm:prSet presAssocID="{E21F93A7-E15E-4864-AB40-421DAD3DE88B}" presName="visible" presStyleLbl="node1" presStyleIdx="0" presStyleCnt="4" custScaleX="161725" custLinFactNeighborX="-24835" custLinFactNeighborY="3207"/>
      <dgm:spPr>
        <a:blipFill rotWithShape="0">
          <a:blip xmlns:r="http://schemas.openxmlformats.org/officeDocument/2006/relationships" r:embed="rId1"/>
          <a:stretch>
            <a:fillRect/>
          </a:stretch>
        </a:blipFill>
      </dgm:spPr>
    </dgm:pt>
    <dgm:pt modelId="{D37F8891-025D-4DB4-B77F-A8101A17DECD}" type="pres">
      <dgm:prSet presAssocID="{82E7212D-1EE6-4CC9-BC46-FFF3B0906EE0}" presName="Name25" presStyleLbl="parChTrans1D1" presStyleIdx="0" presStyleCnt="3"/>
      <dgm:spPr/>
      <dgm:t>
        <a:bodyPr/>
        <a:lstStyle/>
        <a:p>
          <a:endParaRPr lang="en-US"/>
        </a:p>
      </dgm:t>
    </dgm:pt>
    <dgm:pt modelId="{03091957-0DC4-401E-9155-B245381F8613}" type="pres">
      <dgm:prSet presAssocID="{5269B0E7-98EA-4988-A21E-172388231330}" presName="node" presStyleCnt="0"/>
      <dgm:spPr/>
    </dgm:pt>
    <dgm:pt modelId="{B76AC72F-D916-4F72-A529-D7988F95CEBF}" type="pres">
      <dgm:prSet presAssocID="{5269B0E7-98EA-4988-A21E-172388231330}" presName="parentNode" presStyleLbl="node1" presStyleIdx="1" presStyleCnt="4">
        <dgm:presLayoutVars>
          <dgm:chMax val="1"/>
          <dgm:bulletEnabled val="1"/>
        </dgm:presLayoutVars>
      </dgm:prSet>
      <dgm:spPr/>
      <dgm:t>
        <a:bodyPr/>
        <a:lstStyle/>
        <a:p>
          <a:endParaRPr lang="en-US"/>
        </a:p>
      </dgm:t>
    </dgm:pt>
    <dgm:pt modelId="{F4DFCF82-3ACA-40B3-99FB-9D347369D2BD}" type="pres">
      <dgm:prSet presAssocID="{5269B0E7-98EA-4988-A21E-172388231330}" presName="childNode" presStyleLbl="revTx" presStyleIdx="0" presStyleCnt="3">
        <dgm:presLayoutVars>
          <dgm:bulletEnabled val="1"/>
        </dgm:presLayoutVars>
      </dgm:prSet>
      <dgm:spPr/>
      <dgm:t>
        <a:bodyPr/>
        <a:lstStyle/>
        <a:p>
          <a:endParaRPr lang="en-US"/>
        </a:p>
      </dgm:t>
    </dgm:pt>
    <dgm:pt modelId="{1E460969-4F03-4A23-A752-A093F0C18817}" type="pres">
      <dgm:prSet presAssocID="{1AD2BE1B-ACB0-4F57-9001-9F655B65E110}" presName="Name25" presStyleLbl="parChTrans1D1" presStyleIdx="1" presStyleCnt="3"/>
      <dgm:spPr/>
      <dgm:t>
        <a:bodyPr/>
        <a:lstStyle/>
        <a:p>
          <a:endParaRPr lang="en-US"/>
        </a:p>
      </dgm:t>
    </dgm:pt>
    <dgm:pt modelId="{22768E22-9D74-47B7-B59C-5151A3E3F522}" type="pres">
      <dgm:prSet presAssocID="{4A5305BA-6E5B-464C-96C3-C33467B3B7A7}" presName="node" presStyleCnt="0"/>
      <dgm:spPr/>
    </dgm:pt>
    <dgm:pt modelId="{CC2149CE-D6E5-44BE-9B68-1C7919C0CA11}" type="pres">
      <dgm:prSet presAssocID="{4A5305BA-6E5B-464C-96C3-C33467B3B7A7}" presName="parentNode" presStyleLbl="node1" presStyleIdx="2" presStyleCnt="4">
        <dgm:presLayoutVars>
          <dgm:chMax val="1"/>
          <dgm:bulletEnabled val="1"/>
        </dgm:presLayoutVars>
      </dgm:prSet>
      <dgm:spPr/>
      <dgm:t>
        <a:bodyPr/>
        <a:lstStyle/>
        <a:p>
          <a:endParaRPr lang="en-US"/>
        </a:p>
      </dgm:t>
    </dgm:pt>
    <dgm:pt modelId="{ED667D2D-8761-468E-8127-728E2441C9D2}" type="pres">
      <dgm:prSet presAssocID="{4A5305BA-6E5B-464C-96C3-C33467B3B7A7}" presName="childNode" presStyleLbl="revTx" presStyleIdx="1" presStyleCnt="3">
        <dgm:presLayoutVars>
          <dgm:bulletEnabled val="1"/>
        </dgm:presLayoutVars>
      </dgm:prSet>
      <dgm:spPr/>
      <dgm:t>
        <a:bodyPr/>
        <a:lstStyle/>
        <a:p>
          <a:endParaRPr lang="en-US"/>
        </a:p>
      </dgm:t>
    </dgm:pt>
    <dgm:pt modelId="{589BA5F1-7F88-4594-BB09-B10CCD08D2FB}" type="pres">
      <dgm:prSet presAssocID="{3ADFBBA2-78E7-4A68-BBCF-6C8D36EF6DDB}" presName="Name25" presStyleLbl="parChTrans1D1" presStyleIdx="2" presStyleCnt="3"/>
      <dgm:spPr/>
      <dgm:t>
        <a:bodyPr/>
        <a:lstStyle/>
        <a:p>
          <a:endParaRPr lang="en-US"/>
        </a:p>
      </dgm:t>
    </dgm:pt>
    <dgm:pt modelId="{2BF686C6-1BA9-465E-8C63-095D4283ED35}" type="pres">
      <dgm:prSet presAssocID="{B3071B25-51C9-462F-9DB8-995001798C3C}" presName="node" presStyleCnt="0"/>
      <dgm:spPr/>
    </dgm:pt>
    <dgm:pt modelId="{BCBA8321-D584-4D39-AC92-BCAF922492AD}" type="pres">
      <dgm:prSet presAssocID="{B3071B25-51C9-462F-9DB8-995001798C3C}" presName="parentNode" presStyleLbl="node1" presStyleIdx="3" presStyleCnt="4">
        <dgm:presLayoutVars>
          <dgm:chMax val="1"/>
          <dgm:bulletEnabled val="1"/>
        </dgm:presLayoutVars>
      </dgm:prSet>
      <dgm:spPr/>
      <dgm:t>
        <a:bodyPr/>
        <a:lstStyle/>
        <a:p>
          <a:endParaRPr lang="en-US"/>
        </a:p>
      </dgm:t>
    </dgm:pt>
    <dgm:pt modelId="{9AAE6B82-640E-4644-81A4-F8F6A5179797}" type="pres">
      <dgm:prSet presAssocID="{B3071B25-51C9-462F-9DB8-995001798C3C}" presName="childNode" presStyleLbl="revTx" presStyleIdx="2" presStyleCnt="3">
        <dgm:presLayoutVars>
          <dgm:bulletEnabled val="1"/>
        </dgm:presLayoutVars>
      </dgm:prSet>
      <dgm:spPr/>
      <dgm:t>
        <a:bodyPr/>
        <a:lstStyle/>
        <a:p>
          <a:endParaRPr lang="en-US"/>
        </a:p>
      </dgm:t>
    </dgm:pt>
  </dgm:ptLst>
  <dgm:cxnLst>
    <dgm:cxn modelId="{7B30BC2E-BC8E-45C9-A756-D8CB85A7B8E0}" type="presOf" srcId="{9004B06F-EA08-4E8A-B099-0F1FE8F9D41F}" destId="{9AAE6B82-640E-4644-81A4-F8F6A5179797}" srcOrd="0" destOrd="1" presId="urn:microsoft.com/office/officeart/2005/8/layout/radial2"/>
    <dgm:cxn modelId="{48424F99-ECCB-4C36-85AE-A05554D45958}" srcId="{B3071B25-51C9-462F-9DB8-995001798C3C}" destId="{031A0542-6AB2-493F-8076-228BEFE73D65}" srcOrd="0" destOrd="0" parTransId="{95B240A7-957D-4A94-907C-DA33C714A5E1}" sibTransId="{248C56F4-A095-43E8-A56F-C638F96BF65E}"/>
    <dgm:cxn modelId="{DA07DBBB-B9C5-485E-B953-D1F2C2E04842}" type="presOf" srcId="{5C0A2E60-8C60-492D-963A-35625675EAB0}" destId="{F4DFCF82-3ACA-40B3-99FB-9D347369D2BD}" srcOrd="0" destOrd="1" presId="urn:microsoft.com/office/officeart/2005/8/layout/radial2"/>
    <dgm:cxn modelId="{318FC9D5-D2EB-4EAB-A6A4-2CC4EBF463C4}" srcId="{5269B0E7-98EA-4988-A21E-172388231330}" destId="{D14043BB-B908-4F80-8912-C748C0D71AB2}" srcOrd="0" destOrd="0" parTransId="{DDE6F6F2-5B59-4444-87C1-36A92F21F9F7}" sibTransId="{1C40E94A-A50B-40CC-8F6C-BFEFD8BE53C6}"/>
    <dgm:cxn modelId="{EB52FDEE-A0E1-4896-A467-51BF8DACFDC0}" type="presOf" srcId="{E21F93A7-E15E-4864-AB40-421DAD3DE88B}" destId="{67459622-0A5D-4B63-8F81-C390910205D2}" srcOrd="0" destOrd="0" presId="urn:microsoft.com/office/officeart/2005/8/layout/radial2"/>
    <dgm:cxn modelId="{C63F9766-7892-497F-BBD6-2411704A48DD}" type="presOf" srcId="{A041CFAD-F84D-49B5-A1C9-6E908D87DB69}" destId="{ED667D2D-8761-468E-8127-728E2441C9D2}" srcOrd="0" destOrd="1" presId="urn:microsoft.com/office/officeart/2005/8/layout/radial2"/>
    <dgm:cxn modelId="{CE90B04B-5BFA-4A64-9FC9-E40DC4FF771F}" srcId="{B3071B25-51C9-462F-9DB8-995001798C3C}" destId="{813D1D25-32F4-4BBD-A7D3-EF7517DF80CD}" srcOrd="2" destOrd="0" parTransId="{261F89C4-1804-430D-93B0-2A639E48008D}" sibTransId="{E47EEED4-B203-4654-BBCF-EA48EB2CD814}"/>
    <dgm:cxn modelId="{F9DCF830-44F8-4489-99F2-357847C8C532}" srcId="{4A5305BA-6E5B-464C-96C3-C33467B3B7A7}" destId="{A041CFAD-F84D-49B5-A1C9-6E908D87DB69}" srcOrd="1" destOrd="0" parTransId="{DF0E2A3F-B0C9-448B-8B32-D50DE585779F}" sibTransId="{77280A77-993A-4BB5-BF41-615449A65111}"/>
    <dgm:cxn modelId="{017B9331-E662-4677-A765-F9578D7A766A}" type="presOf" srcId="{D14043BB-B908-4F80-8912-C748C0D71AB2}" destId="{F4DFCF82-3ACA-40B3-99FB-9D347369D2BD}" srcOrd="0" destOrd="0" presId="urn:microsoft.com/office/officeart/2005/8/layout/radial2"/>
    <dgm:cxn modelId="{F1578EC0-7B46-4BE0-82D8-1A213FA9923D}" type="presOf" srcId="{813D1D25-32F4-4BBD-A7D3-EF7517DF80CD}" destId="{9AAE6B82-640E-4644-81A4-F8F6A5179797}" srcOrd="0" destOrd="2" presId="urn:microsoft.com/office/officeart/2005/8/layout/radial2"/>
    <dgm:cxn modelId="{19878DAA-6339-40CB-8D8C-2DC23A174E48}" srcId="{E21F93A7-E15E-4864-AB40-421DAD3DE88B}" destId="{5269B0E7-98EA-4988-A21E-172388231330}" srcOrd="0" destOrd="0" parTransId="{82E7212D-1EE6-4CC9-BC46-FFF3B0906EE0}" sibTransId="{643B6E8F-6CE2-4E20-8553-A13F7B39C773}"/>
    <dgm:cxn modelId="{1AA3EC87-C329-4055-A68E-8402978352A3}" type="presOf" srcId="{AE493B04-0BED-4F71-9429-68C610137673}" destId="{ED667D2D-8761-468E-8127-728E2441C9D2}" srcOrd="0" destOrd="0" presId="urn:microsoft.com/office/officeart/2005/8/layout/radial2"/>
    <dgm:cxn modelId="{822A8EC4-4052-4328-9742-F7EA2CAD0FB4}" srcId="{B3071B25-51C9-462F-9DB8-995001798C3C}" destId="{9004B06F-EA08-4E8A-B099-0F1FE8F9D41F}" srcOrd="1" destOrd="0" parTransId="{90915D44-EA4A-459F-86C1-742DACD4D6DB}" sibTransId="{915B7716-0757-4D52-B660-D2ACA89DC770}"/>
    <dgm:cxn modelId="{63446E34-3F18-4E7D-A1E7-FB05F7898AC8}" type="presOf" srcId="{3ADFBBA2-78E7-4A68-BBCF-6C8D36EF6DDB}" destId="{589BA5F1-7F88-4594-BB09-B10CCD08D2FB}" srcOrd="0" destOrd="0" presId="urn:microsoft.com/office/officeart/2005/8/layout/radial2"/>
    <dgm:cxn modelId="{543F5846-2188-4C36-85BC-666C3BB625A3}" srcId="{E21F93A7-E15E-4864-AB40-421DAD3DE88B}" destId="{B3071B25-51C9-462F-9DB8-995001798C3C}" srcOrd="2" destOrd="0" parTransId="{3ADFBBA2-78E7-4A68-BBCF-6C8D36EF6DDB}" sibTransId="{4A602F55-61CE-4FA8-A70C-3739E2010BFE}"/>
    <dgm:cxn modelId="{2627FEEE-24AE-4A01-AD60-DAA7D65DF509}" srcId="{5269B0E7-98EA-4988-A21E-172388231330}" destId="{5C0A2E60-8C60-492D-963A-35625675EAB0}" srcOrd="1" destOrd="0" parTransId="{D4D7E49E-EB08-4715-A9DB-08F23A108317}" sibTransId="{3C05466F-EC4E-4F0B-978E-4CF0E66F610E}"/>
    <dgm:cxn modelId="{8C3DBAA1-C96B-4413-B645-AFD0CE4092BA}" type="presOf" srcId="{3E58D26D-63A8-48CA-BB54-3FDA98128D6D}" destId="{ED667D2D-8761-468E-8127-728E2441C9D2}" srcOrd="0" destOrd="2" presId="urn:microsoft.com/office/officeart/2005/8/layout/radial2"/>
    <dgm:cxn modelId="{E3880F9B-637E-4D2E-BD88-0935C228B6E4}" type="presOf" srcId="{4A5305BA-6E5B-464C-96C3-C33467B3B7A7}" destId="{CC2149CE-D6E5-44BE-9B68-1C7919C0CA11}" srcOrd="0" destOrd="0" presId="urn:microsoft.com/office/officeart/2005/8/layout/radial2"/>
    <dgm:cxn modelId="{425F6C27-38D1-49C9-A184-49BC14B3F575}" type="presOf" srcId="{B3071B25-51C9-462F-9DB8-995001798C3C}" destId="{BCBA8321-D584-4D39-AC92-BCAF922492AD}" srcOrd="0" destOrd="0" presId="urn:microsoft.com/office/officeart/2005/8/layout/radial2"/>
    <dgm:cxn modelId="{598DF34C-50D4-4C51-8236-D40430E1883F}" srcId="{4A5305BA-6E5B-464C-96C3-C33467B3B7A7}" destId="{3E58D26D-63A8-48CA-BB54-3FDA98128D6D}" srcOrd="2" destOrd="0" parTransId="{CCC41777-E505-4470-A97E-C3A196FF6744}" sibTransId="{656542E8-C4E4-418A-8094-4F7153E56065}"/>
    <dgm:cxn modelId="{666D1887-E947-474F-A1F0-23EDD4376DFD}" srcId="{4A5305BA-6E5B-464C-96C3-C33467B3B7A7}" destId="{AE493B04-0BED-4F71-9429-68C610137673}" srcOrd="0" destOrd="0" parTransId="{6E3C247E-E610-4804-A9A1-BB444A4FE31E}" sibTransId="{DAA0FC8C-3624-46F3-B689-F71975638A43}"/>
    <dgm:cxn modelId="{FDD57621-B84D-4F50-8512-65F4005F4D7B}" type="presOf" srcId="{5269B0E7-98EA-4988-A21E-172388231330}" destId="{B76AC72F-D916-4F72-A529-D7988F95CEBF}" srcOrd="0" destOrd="0" presId="urn:microsoft.com/office/officeart/2005/8/layout/radial2"/>
    <dgm:cxn modelId="{BF29B396-8C63-42DC-90DD-1A2C66C2E402}" type="presOf" srcId="{031A0542-6AB2-493F-8076-228BEFE73D65}" destId="{9AAE6B82-640E-4644-81A4-F8F6A5179797}" srcOrd="0" destOrd="0" presId="urn:microsoft.com/office/officeart/2005/8/layout/radial2"/>
    <dgm:cxn modelId="{E38783A6-4709-437D-B67B-AA155C22B650}" type="presOf" srcId="{82E7212D-1EE6-4CC9-BC46-FFF3B0906EE0}" destId="{D37F8891-025D-4DB4-B77F-A8101A17DECD}" srcOrd="0" destOrd="0" presId="urn:microsoft.com/office/officeart/2005/8/layout/radial2"/>
    <dgm:cxn modelId="{49F7D5F8-3C39-42D4-924C-2096F215E3FA}" srcId="{E21F93A7-E15E-4864-AB40-421DAD3DE88B}" destId="{4A5305BA-6E5B-464C-96C3-C33467B3B7A7}" srcOrd="1" destOrd="0" parTransId="{1AD2BE1B-ACB0-4F57-9001-9F655B65E110}" sibTransId="{E7256619-A59F-41E3-93F5-969E0341DCC1}"/>
    <dgm:cxn modelId="{8493C762-0846-4972-B733-9D77C4DE3D20}" type="presOf" srcId="{1AD2BE1B-ACB0-4F57-9001-9F655B65E110}" destId="{1E460969-4F03-4A23-A752-A093F0C18817}" srcOrd="0" destOrd="0" presId="urn:microsoft.com/office/officeart/2005/8/layout/radial2"/>
    <dgm:cxn modelId="{616BCFDE-99A1-4692-A203-FDB8F7B87045}" type="presParOf" srcId="{67459622-0A5D-4B63-8F81-C390910205D2}" destId="{74B20B08-2B66-480B-B721-364F80AA52A4}" srcOrd="0" destOrd="0" presId="urn:microsoft.com/office/officeart/2005/8/layout/radial2"/>
    <dgm:cxn modelId="{090C6139-85B5-4F29-A6E3-C3730D992A45}" type="presParOf" srcId="{74B20B08-2B66-480B-B721-364F80AA52A4}" destId="{EB14515A-C2A1-434F-BE5C-37F04045848B}" srcOrd="0" destOrd="0" presId="urn:microsoft.com/office/officeart/2005/8/layout/radial2"/>
    <dgm:cxn modelId="{C885518F-783B-4974-8A7E-ABA1547E2C85}" type="presParOf" srcId="{EB14515A-C2A1-434F-BE5C-37F04045848B}" destId="{E4FDB12B-0D39-4C75-B112-179FD83A0CF7}" srcOrd="0" destOrd="0" presId="urn:microsoft.com/office/officeart/2005/8/layout/radial2"/>
    <dgm:cxn modelId="{728B1382-2C7B-41A0-AEFE-F33DCB0F4B2A}" type="presParOf" srcId="{EB14515A-C2A1-434F-BE5C-37F04045848B}" destId="{BE496DDE-845B-4EE6-A3C1-63A49B4B22D8}" srcOrd="1" destOrd="0" presId="urn:microsoft.com/office/officeart/2005/8/layout/radial2"/>
    <dgm:cxn modelId="{69CE497E-8C8F-4D16-A55B-8C998AE01A04}" type="presParOf" srcId="{74B20B08-2B66-480B-B721-364F80AA52A4}" destId="{D37F8891-025D-4DB4-B77F-A8101A17DECD}" srcOrd="1" destOrd="0" presId="urn:microsoft.com/office/officeart/2005/8/layout/radial2"/>
    <dgm:cxn modelId="{012C4658-B69B-4AE0-9144-EF1B3CF72A9B}" type="presParOf" srcId="{74B20B08-2B66-480B-B721-364F80AA52A4}" destId="{03091957-0DC4-401E-9155-B245381F8613}" srcOrd="2" destOrd="0" presId="urn:microsoft.com/office/officeart/2005/8/layout/radial2"/>
    <dgm:cxn modelId="{77EFB306-9BA8-4916-BDE4-EA7E987E7E7E}" type="presParOf" srcId="{03091957-0DC4-401E-9155-B245381F8613}" destId="{B76AC72F-D916-4F72-A529-D7988F95CEBF}" srcOrd="0" destOrd="0" presId="urn:microsoft.com/office/officeart/2005/8/layout/radial2"/>
    <dgm:cxn modelId="{7FCC9744-1584-4C2B-8D21-D3493FDFF50C}" type="presParOf" srcId="{03091957-0DC4-401E-9155-B245381F8613}" destId="{F4DFCF82-3ACA-40B3-99FB-9D347369D2BD}" srcOrd="1" destOrd="0" presId="urn:microsoft.com/office/officeart/2005/8/layout/radial2"/>
    <dgm:cxn modelId="{CF4816FD-6425-4537-A7BD-E9685643FDFA}" type="presParOf" srcId="{74B20B08-2B66-480B-B721-364F80AA52A4}" destId="{1E460969-4F03-4A23-A752-A093F0C18817}" srcOrd="3" destOrd="0" presId="urn:microsoft.com/office/officeart/2005/8/layout/radial2"/>
    <dgm:cxn modelId="{93E383FF-AD4E-4E53-AFCF-C8015F80A293}" type="presParOf" srcId="{74B20B08-2B66-480B-B721-364F80AA52A4}" destId="{22768E22-9D74-47B7-B59C-5151A3E3F522}" srcOrd="4" destOrd="0" presId="urn:microsoft.com/office/officeart/2005/8/layout/radial2"/>
    <dgm:cxn modelId="{2F28E0CD-BC96-4BEE-9126-316A77E7B28B}" type="presParOf" srcId="{22768E22-9D74-47B7-B59C-5151A3E3F522}" destId="{CC2149CE-D6E5-44BE-9B68-1C7919C0CA11}" srcOrd="0" destOrd="0" presId="urn:microsoft.com/office/officeart/2005/8/layout/radial2"/>
    <dgm:cxn modelId="{E1CE421F-E1A4-4E5E-A439-985BB2FE62C2}" type="presParOf" srcId="{22768E22-9D74-47B7-B59C-5151A3E3F522}" destId="{ED667D2D-8761-468E-8127-728E2441C9D2}" srcOrd="1" destOrd="0" presId="urn:microsoft.com/office/officeart/2005/8/layout/radial2"/>
    <dgm:cxn modelId="{5FB50B0E-B733-493F-91A1-56F7159BF427}" type="presParOf" srcId="{74B20B08-2B66-480B-B721-364F80AA52A4}" destId="{589BA5F1-7F88-4594-BB09-B10CCD08D2FB}" srcOrd="5" destOrd="0" presId="urn:microsoft.com/office/officeart/2005/8/layout/radial2"/>
    <dgm:cxn modelId="{82453996-F463-4CEF-B7CE-4051EABB10A0}" type="presParOf" srcId="{74B20B08-2B66-480B-B721-364F80AA52A4}" destId="{2BF686C6-1BA9-465E-8C63-095D4283ED35}" srcOrd="6" destOrd="0" presId="urn:microsoft.com/office/officeart/2005/8/layout/radial2"/>
    <dgm:cxn modelId="{60B925F9-D3F0-4250-92B6-395479A68EB7}" type="presParOf" srcId="{2BF686C6-1BA9-465E-8C63-095D4283ED35}" destId="{BCBA8321-D584-4D39-AC92-BCAF922492AD}" srcOrd="0" destOrd="0" presId="urn:microsoft.com/office/officeart/2005/8/layout/radial2"/>
    <dgm:cxn modelId="{6CAA3593-D14B-4EDF-88CC-9ADBA8A6CABE}" type="presParOf" srcId="{2BF686C6-1BA9-465E-8C63-095D4283ED35}" destId="{9AAE6B82-640E-4644-81A4-F8F6A5179797}" srcOrd="1" destOrd="0" presId="urn:microsoft.com/office/officeart/2005/8/layout/radial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1F93A7-E15E-4864-AB40-421DAD3DE88B}" type="doc">
      <dgm:prSet loTypeId="urn:microsoft.com/office/officeart/2005/8/layout/radial2" loCatId="relationship" qsTypeId="urn:microsoft.com/office/officeart/2005/8/quickstyle/simple1" qsCatId="simple" csTypeId="urn:microsoft.com/office/officeart/2005/8/colors/accent1_1" csCatId="accent1" phldr="1"/>
      <dgm:spPr/>
      <dgm:t>
        <a:bodyPr/>
        <a:lstStyle/>
        <a:p>
          <a:endParaRPr lang="en-US"/>
        </a:p>
      </dgm:t>
    </dgm:pt>
    <dgm:pt modelId="{5269B0E7-98EA-4988-A21E-172388231330}">
      <dgm:prSet phldrT="[Text]"/>
      <dgm:spPr/>
      <dgm:t>
        <a:bodyPr/>
        <a:lstStyle/>
        <a:p>
          <a:r>
            <a:rPr lang="en-US" b="1" dirty="0" smtClean="0"/>
            <a:t>Education</a:t>
          </a:r>
          <a:endParaRPr lang="en-US" b="1" dirty="0"/>
        </a:p>
      </dgm:t>
    </dgm:pt>
    <dgm:pt modelId="{82E7212D-1EE6-4CC9-BC46-FFF3B0906EE0}" type="parTrans" cxnId="{19878DAA-6339-40CB-8D8C-2DC23A174E48}">
      <dgm:prSet/>
      <dgm:spPr/>
      <dgm:t>
        <a:bodyPr/>
        <a:lstStyle/>
        <a:p>
          <a:endParaRPr lang="en-US"/>
        </a:p>
      </dgm:t>
    </dgm:pt>
    <dgm:pt modelId="{643B6E8F-6CE2-4E20-8553-A13F7B39C773}" type="sibTrans" cxnId="{19878DAA-6339-40CB-8D8C-2DC23A174E48}">
      <dgm:prSet/>
      <dgm:spPr/>
      <dgm:t>
        <a:bodyPr/>
        <a:lstStyle/>
        <a:p>
          <a:endParaRPr lang="en-US"/>
        </a:p>
      </dgm:t>
    </dgm:pt>
    <dgm:pt modelId="{D14043BB-B908-4F80-8912-C748C0D71AB2}">
      <dgm:prSet phldrT="[Text]"/>
      <dgm:spPr/>
      <dgm:t>
        <a:bodyPr/>
        <a:lstStyle/>
        <a:p>
          <a:r>
            <a:rPr lang="en-US" b="1" dirty="0" smtClean="0"/>
            <a:t>Abuse/impact</a:t>
          </a:r>
          <a:endParaRPr lang="en-US" b="1" dirty="0"/>
        </a:p>
      </dgm:t>
    </dgm:pt>
    <dgm:pt modelId="{DDE6F6F2-5B59-4444-87C1-36A92F21F9F7}" type="parTrans" cxnId="{318FC9D5-D2EB-4EAB-A6A4-2CC4EBF463C4}">
      <dgm:prSet/>
      <dgm:spPr/>
      <dgm:t>
        <a:bodyPr/>
        <a:lstStyle/>
        <a:p>
          <a:endParaRPr lang="en-US"/>
        </a:p>
      </dgm:t>
    </dgm:pt>
    <dgm:pt modelId="{1C40E94A-A50B-40CC-8F6C-BFEFD8BE53C6}" type="sibTrans" cxnId="{318FC9D5-D2EB-4EAB-A6A4-2CC4EBF463C4}">
      <dgm:prSet/>
      <dgm:spPr/>
      <dgm:t>
        <a:bodyPr/>
        <a:lstStyle/>
        <a:p>
          <a:endParaRPr lang="en-US"/>
        </a:p>
      </dgm:t>
    </dgm:pt>
    <dgm:pt modelId="{5C0A2E60-8C60-492D-963A-35625675EAB0}">
      <dgm:prSet phldrT="[Text]"/>
      <dgm:spPr/>
      <dgm:t>
        <a:bodyPr/>
        <a:lstStyle/>
        <a:p>
          <a:r>
            <a:rPr lang="en-US" b="1" dirty="0" smtClean="0"/>
            <a:t>Offenders</a:t>
          </a:r>
          <a:endParaRPr lang="en-US" b="1" dirty="0"/>
        </a:p>
      </dgm:t>
    </dgm:pt>
    <dgm:pt modelId="{D4D7E49E-EB08-4715-A9DB-08F23A108317}" type="parTrans" cxnId="{2627FEEE-24AE-4A01-AD60-DAA7D65DF509}">
      <dgm:prSet/>
      <dgm:spPr/>
      <dgm:t>
        <a:bodyPr/>
        <a:lstStyle/>
        <a:p>
          <a:endParaRPr lang="en-US"/>
        </a:p>
      </dgm:t>
    </dgm:pt>
    <dgm:pt modelId="{3C05466F-EC4E-4F0B-978E-4CF0E66F610E}" type="sibTrans" cxnId="{2627FEEE-24AE-4A01-AD60-DAA7D65DF509}">
      <dgm:prSet/>
      <dgm:spPr/>
      <dgm:t>
        <a:bodyPr/>
        <a:lstStyle/>
        <a:p>
          <a:endParaRPr lang="en-US"/>
        </a:p>
      </dgm:t>
    </dgm:pt>
    <dgm:pt modelId="{4A5305BA-6E5B-464C-96C3-C33467B3B7A7}">
      <dgm:prSet phldrT="[Text]"/>
      <dgm:spPr/>
      <dgm:t>
        <a:bodyPr/>
        <a:lstStyle/>
        <a:p>
          <a:r>
            <a:rPr lang="en-US" dirty="0" smtClean="0"/>
            <a:t>Policy</a:t>
          </a:r>
          <a:endParaRPr lang="en-US" dirty="0"/>
        </a:p>
      </dgm:t>
    </dgm:pt>
    <dgm:pt modelId="{1AD2BE1B-ACB0-4F57-9001-9F655B65E110}" type="parTrans" cxnId="{49F7D5F8-3C39-42D4-924C-2096F215E3FA}">
      <dgm:prSet/>
      <dgm:spPr/>
      <dgm:t>
        <a:bodyPr/>
        <a:lstStyle/>
        <a:p>
          <a:endParaRPr lang="en-US"/>
        </a:p>
      </dgm:t>
    </dgm:pt>
    <dgm:pt modelId="{E7256619-A59F-41E3-93F5-969E0341DCC1}" type="sibTrans" cxnId="{49F7D5F8-3C39-42D4-924C-2096F215E3FA}">
      <dgm:prSet/>
      <dgm:spPr/>
      <dgm:t>
        <a:bodyPr/>
        <a:lstStyle/>
        <a:p>
          <a:endParaRPr lang="en-US"/>
        </a:p>
      </dgm:t>
    </dgm:pt>
    <dgm:pt modelId="{AE493B04-0BED-4F71-9429-68C610137673}">
      <dgm:prSet phldrT="[Text]"/>
      <dgm:spPr/>
      <dgm:t>
        <a:bodyPr/>
        <a:lstStyle/>
        <a:p>
          <a:r>
            <a:rPr lang="en-US" dirty="0" smtClean="0">
              <a:solidFill>
                <a:schemeClr val="bg2">
                  <a:lumMod val="75000"/>
                </a:schemeClr>
              </a:solidFill>
            </a:rPr>
            <a:t>Allegations</a:t>
          </a:r>
          <a:endParaRPr lang="en-US" dirty="0">
            <a:solidFill>
              <a:schemeClr val="bg2">
                <a:lumMod val="75000"/>
              </a:schemeClr>
            </a:solidFill>
          </a:endParaRPr>
        </a:p>
      </dgm:t>
    </dgm:pt>
    <dgm:pt modelId="{6E3C247E-E610-4804-A9A1-BB444A4FE31E}" type="parTrans" cxnId="{666D1887-E947-474F-A1F0-23EDD4376DFD}">
      <dgm:prSet/>
      <dgm:spPr/>
      <dgm:t>
        <a:bodyPr/>
        <a:lstStyle/>
        <a:p>
          <a:endParaRPr lang="en-US"/>
        </a:p>
      </dgm:t>
    </dgm:pt>
    <dgm:pt modelId="{DAA0FC8C-3624-46F3-B689-F71975638A43}" type="sibTrans" cxnId="{666D1887-E947-474F-A1F0-23EDD4376DFD}">
      <dgm:prSet/>
      <dgm:spPr/>
      <dgm:t>
        <a:bodyPr/>
        <a:lstStyle/>
        <a:p>
          <a:endParaRPr lang="en-US"/>
        </a:p>
      </dgm:t>
    </dgm:pt>
    <dgm:pt modelId="{A041CFAD-F84D-49B5-A1C9-6E908D87DB69}">
      <dgm:prSet phldrT="[Text]"/>
      <dgm:spPr/>
      <dgm:t>
        <a:bodyPr/>
        <a:lstStyle/>
        <a:p>
          <a:r>
            <a:rPr lang="en-US" dirty="0" smtClean="0">
              <a:solidFill>
                <a:schemeClr val="bg2">
                  <a:lumMod val="75000"/>
                </a:schemeClr>
              </a:solidFill>
            </a:rPr>
            <a:t>Prevention</a:t>
          </a:r>
          <a:endParaRPr lang="en-US" dirty="0">
            <a:solidFill>
              <a:schemeClr val="bg2">
                <a:lumMod val="75000"/>
              </a:schemeClr>
            </a:solidFill>
          </a:endParaRPr>
        </a:p>
      </dgm:t>
    </dgm:pt>
    <dgm:pt modelId="{DF0E2A3F-B0C9-448B-8B32-D50DE585779F}" type="parTrans" cxnId="{F9DCF830-44F8-4489-99F2-357847C8C532}">
      <dgm:prSet/>
      <dgm:spPr/>
      <dgm:t>
        <a:bodyPr/>
        <a:lstStyle/>
        <a:p>
          <a:endParaRPr lang="en-US"/>
        </a:p>
      </dgm:t>
    </dgm:pt>
    <dgm:pt modelId="{77280A77-993A-4BB5-BF41-615449A65111}" type="sibTrans" cxnId="{F9DCF830-44F8-4489-99F2-357847C8C532}">
      <dgm:prSet/>
      <dgm:spPr/>
      <dgm:t>
        <a:bodyPr/>
        <a:lstStyle/>
        <a:p>
          <a:endParaRPr lang="en-US"/>
        </a:p>
      </dgm:t>
    </dgm:pt>
    <dgm:pt modelId="{B3071B25-51C9-462F-9DB8-995001798C3C}">
      <dgm:prSet phldrT="[Text]"/>
      <dgm:spPr/>
      <dgm:t>
        <a:bodyPr/>
        <a:lstStyle/>
        <a:p>
          <a:r>
            <a:rPr lang="en-US" dirty="0" smtClean="0"/>
            <a:t>Ministry</a:t>
          </a:r>
          <a:endParaRPr lang="en-US" dirty="0"/>
        </a:p>
      </dgm:t>
    </dgm:pt>
    <dgm:pt modelId="{3ADFBBA2-78E7-4A68-BBCF-6C8D36EF6DDB}" type="parTrans" cxnId="{543F5846-2188-4C36-85BC-666C3BB625A3}">
      <dgm:prSet/>
      <dgm:spPr/>
      <dgm:t>
        <a:bodyPr/>
        <a:lstStyle/>
        <a:p>
          <a:endParaRPr lang="en-US"/>
        </a:p>
      </dgm:t>
    </dgm:pt>
    <dgm:pt modelId="{4A602F55-61CE-4FA8-A70C-3739E2010BFE}" type="sibTrans" cxnId="{543F5846-2188-4C36-85BC-666C3BB625A3}">
      <dgm:prSet/>
      <dgm:spPr/>
      <dgm:t>
        <a:bodyPr/>
        <a:lstStyle/>
        <a:p>
          <a:endParaRPr lang="en-US"/>
        </a:p>
      </dgm:t>
    </dgm:pt>
    <dgm:pt modelId="{031A0542-6AB2-493F-8076-228BEFE73D65}">
      <dgm:prSet phldrT="[Text]"/>
      <dgm:spPr/>
      <dgm:t>
        <a:bodyPr/>
        <a:lstStyle/>
        <a:p>
          <a:r>
            <a:rPr lang="en-US" dirty="0" smtClean="0">
              <a:solidFill>
                <a:schemeClr val="bg2">
                  <a:lumMod val="75000"/>
                </a:schemeClr>
              </a:solidFill>
            </a:rPr>
            <a:t>Victim/family</a:t>
          </a:r>
          <a:endParaRPr lang="en-US" dirty="0">
            <a:solidFill>
              <a:schemeClr val="bg2">
                <a:lumMod val="75000"/>
              </a:schemeClr>
            </a:solidFill>
          </a:endParaRPr>
        </a:p>
      </dgm:t>
    </dgm:pt>
    <dgm:pt modelId="{95B240A7-957D-4A94-907C-DA33C714A5E1}" type="parTrans" cxnId="{48424F99-ECCB-4C36-85AE-A05554D45958}">
      <dgm:prSet/>
      <dgm:spPr/>
      <dgm:t>
        <a:bodyPr/>
        <a:lstStyle/>
        <a:p>
          <a:endParaRPr lang="en-US"/>
        </a:p>
      </dgm:t>
    </dgm:pt>
    <dgm:pt modelId="{248C56F4-A095-43E8-A56F-C638F96BF65E}" type="sibTrans" cxnId="{48424F99-ECCB-4C36-85AE-A05554D45958}">
      <dgm:prSet/>
      <dgm:spPr/>
      <dgm:t>
        <a:bodyPr/>
        <a:lstStyle/>
        <a:p>
          <a:endParaRPr lang="en-US"/>
        </a:p>
      </dgm:t>
    </dgm:pt>
    <dgm:pt modelId="{9004B06F-EA08-4E8A-B099-0F1FE8F9D41F}">
      <dgm:prSet phldrT="[Text]"/>
      <dgm:spPr/>
      <dgm:t>
        <a:bodyPr/>
        <a:lstStyle/>
        <a:p>
          <a:r>
            <a:rPr lang="en-US" dirty="0" smtClean="0">
              <a:solidFill>
                <a:schemeClr val="bg2">
                  <a:lumMod val="75000"/>
                </a:schemeClr>
              </a:solidFill>
            </a:rPr>
            <a:t>Offender/family</a:t>
          </a:r>
          <a:endParaRPr lang="en-US" dirty="0">
            <a:solidFill>
              <a:schemeClr val="bg2">
                <a:lumMod val="75000"/>
              </a:schemeClr>
            </a:solidFill>
          </a:endParaRPr>
        </a:p>
      </dgm:t>
    </dgm:pt>
    <dgm:pt modelId="{90915D44-EA4A-459F-86C1-742DACD4D6DB}" type="parTrans" cxnId="{822A8EC4-4052-4328-9742-F7EA2CAD0FB4}">
      <dgm:prSet/>
      <dgm:spPr/>
      <dgm:t>
        <a:bodyPr/>
        <a:lstStyle/>
        <a:p>
          <a:endParaRPr lang="en-US"/>
        </a:p>
      </dgm:t>
    </dgm:pt>
    <dgm:pt modelId="{915B7716-0757-4D52-B660-D2ACA89DC770}" type="sibTrans" cxnId="{822A8EC4-4052-4328-9742-F7EA2CAD0FB4}">
      <dgm:prSet/>
      <dgm:spPr/>
      <dgm:t>
        <a:bodyPr/>
        <a:lstStyle/>
        <a:p>
          <a:endParaRPr lang="en-US"/>
        </a:p>
      </dgm:t>
    </dgm:pt>
    <dgm:pt modelId="{813D1D25-32F4-4BBD-A7D3-EF7517DF80CD}">
      <dgm:prSet phldrT="[Text]"/>
      <dgm:spPr/>
      <dgm:t>
        <a:bodyPr/>
        <a:lstStyle/>
        <a:p>
          <a:r>
            <a:rPr lang="en-US" dirty="0" smtClean="0">
              <a:solidFill>
                <a:schemeClr val="bg2">
                  <a:lumMod val="75000"/>
                </a:schemeClr>
              </a:solidFill>
            </a:rPr>
            <a:t>Community</a:t>
          </a:r>
          <a:endParaRPr lang="en-US" dirty="0">
            <a:solidFill>
              <a:schemeClr val="bg2">
                <a:lumMod val="75000"/>
              </a:schemeClr>
            </a:solidFill>
          </a:endParaRPr>
        </a:p>
      </dgm:t>
    </dgm:pt>
    <dgm:pt modelId="{261F89C4-1804-430D-93B0-2A639E48008D}" type="parTrans" cxnId="{CE90B04B-5BFA-4A64-9FC9-E40DC4FF771F}">
      <dgm:prSet/>
      <dgm:spPr/>
      <dgm:t>
        <a:bodyPr/>
        <a:lstStyle/>
        <a:p>
          <a:endParaRPr lang="en-US"/>
        </a:p>
      </dgm:t>
    </dgm:pt>
    <dgm:pt modelId="{E47EEED4-B203-4654-BBCF-EA48EB2CD814}" type="sibTrans" cxnId="{CE90B04B-5BFA-4A64-9FC9-E40DC4FF771F}">
      <dgm:prSet/>
      <dgm:spPr/>
      <dgm:t>
        <a:bodyPr/>
        <a:lstStyle/>
        <a:p>
          <a:endParaRPr lang="en-US"/>
        </a:p>
      </dgm:t>
    </dgm:pt>
    <dgm:pt modelId="{3E58D26D-63A8-48CA-BB54-3FDA98128D6D}">
      <dgm:prSet phldrT="[Text]"/>
      <dgm:spPr/>
      <dgm:t>
        <a:bodyPr/>
        <a:lstStyle/>
        <a:p>
          <a:r>
            <a:rPr lang="en-US" dirty="0" smtClean="0">
              <a:solidFill>
                <a:schemeClr val="bg2">
                  <a:lumMod val="75000"/>
                </a:schemeClr>
              </a:solidFill>
            </a:rPr>
            <a:t>Assessment</a:t>
          </a:r>
          <a:endParaRPr lang="en-US" dirty="0">
            <a:solidFill>
              <a:schemeClr val="bg2">
                <a:lumMod val="75000"/>
              </a:schemeClr>
            </a:solidFill>
          </a:endParaRPr>
        </a:p>
      </dgm:t>
    </dgm:pt>
    <dgm:pt modelId="{CCC41777-E505-4470-A97E-C3A196FF6744}" type="parTrans" cxnId="{598DF34C-50D4-4C51-8236-D40430E1883F}">
      <dgm:prSet/>
      <dgm:spPr/>
      <dgm:t>
        <a:bodyPr/>
        <a:lstStyle/>
        <a:p>
          <a:endParaRPr lang="en-US"/>
        </a:p>
      </dgm:t>
    </dgm:pt>
    <dgm:pt modelId="{656542E8-C4E4-418A-8094-4F7153E56065}" type="sibTrans" cxnId="{598DF34C-50D4-4C51-8236-D40430E1883F}">
      <dgm:prSet/>
      <dgm:spPr/>
      <dgm:t>
        <a:bodyPr/>
        <a:lstStyle/>
        <a:p>
          <a:endParaRPr lang="en-US"/>
        </a:p>
      </dgm:t>
    </dgm:pt>
    <dgm:pt modelId="{0781BCB4-8BE8-4071-A6FC-321E1B9449BE}">
      <dgm:prSet phldrT="[Text]"/>
      <dgm:spPr/>
      <dgm:t>
        <a:bodyPr/>
        <a:lstStyle/>
        <a:p>
          <a:r>
            <a:rPr lang="en-US" b="1" dirty="0" smtClean="0"/>
            <a:t>Regulations</a:t>
          </a:r>
          <a:endParaRPr lang="en-US" b="1" dirty="0"/>
        </a:p>
      </dgm:t>
    </dgm:pt>
    <dgm:pt modelId="{7F86F6FF-45F2-4145-AF19-C88E422EE27F}" type="parTrans" cxnId="{77287364-F334-428F-B93F-457F2979B497}">
      <dgm:prSet/>
      <dgm:spPr/>
    </dgm:pt>
    <dgm:pt modelId="{1C55DD5F-0E77-446B-84D4-0ABFFE5854F8}" type="sibTrans" cxnId="{77287364-F334-428F-B93F-457F2979B497}">
      <dgm:prSet/>
      <dgm:spPr/>
    </dgm:pt>
    <dgm:pt modelId="{67459622-0A5D-4B63-8F81-C390910205D2}" type="pres">
      <dgm:prSet presAssocID="{E21F93A7-E15E-4864-AB40-421DAD3DE88B}" presName="composite" presStyleCnt="0">
        <dgm:presLayoutVars>
          <dgm:chMax val="5"/>
          <dgm:dir/>
          <dgm:animLvl val="ctr"/>
          <dgm:resizeHandles val="exact"/>
        </dgm:presLayoutVars>
      </dgm:prSet>
      <dgm:spPr/>
      <dgm:t>
        <a:bodyPr/>
        <a:lstStyle/>
        <a:p>
          <a:endParaRPr lang="en-US"/>
        </a:p>
      </dgm:t>
    </dgm:pt>
    <dgm:pt modelId="{74B20B08-2B66-480B-B721-364F80AA52A4}" type="pres">
      <dgm:prSet presAssocID="{E21F93A7-E15E-4864-AB40-421DAD3DE88B}" presName="cycle" presStyleCnt="0"/>
      <dgm:spPr/>
    </dgm:pt>
    <dgm:pt modelId="{EB14515A-C2A1-434F-BE5C-37F04045848B}" type="pres">
      <dgm:prSet presAssocID="{E21F93A7-E15E-4864-AB40-421DAD3DE88B}" presName="centerShape" presStyleCnt="0"/>
      <dgm:spPr/>
    </dgm:pt>
    <dgm:pt modelId="{E4FDB12B-0D39-4C75-B112-179FD83A0CF7}" type="pres">
      <dgm:prSet presAssocID="{E21F93A7-E15E-4864-AB40-421DAD3DE88B}" presName="connSite" presStyleLbl="node1" presStyleIdx="0" presStyleCnt="4"/>
      <dgm:spPr/>
    </dgm:pt>
    <dgm:pt modelId="{BE496DDE-845B-4EE6-A3C1-63A49B4B22D8}" type="pres">
      <dgm:prSet presAssocID="{E21F93A7-E15E-4864-AB40-421DAD3DE88B}" presName="visible" presStyleLbl="node1" presStyleIdx="0" presStyleCnt="4" custScaleX="161725" custLinFactNeighborX="-24835" custLinFactNeighborY="3207"/>
      <dgm:spPr>
        <a:blipFill rotWithShape="0">
          <a:blip xmlns:r="http://schemas.openxmlformats.org/officeDocument/2006/relationships" r:embed="rId1"/>
          <a:stretch>
            <a:fillRect/>
          </a:stretch>
        </a:blipFill>
      </dgm:spPr>
    </dgm:pt>
    <dgm:pt modelId="{D37F8891-025D-4DB4-B77F-A8101A17DECD}" type="pres">
      <dgm:prSet presAssocID="{82E7212D-1EE6-4CC9-BC46-FFF3B0906EE0}" presName="Name25" presStyleLbl="parChTrans1D1" presStyleIdx="0" presStyleCnt="3"/>
      <dgm:spPr/>
      <dgm:t>
        <a:bodyPr/>
        <a:lstStyle/>
        <a:p>
          <a:endParaRPr lang="en-US"/>
        </a:p>
      </dgm:t>
    </dgm:pt>
    <dgm:pt modelId="{03091957-0DC4-401E-9155-B245381F8613}" type="pres">
      <dgm:prSet presAssocID="{5269B0E7-98EA-4988-A21E-172388231330}" presName="node" presStyleCnt="0"/>
      <dgm:spPr/>
    </dgm:pt>
    <dgm:pt modelId="{B76AC72F-D916-4F72-A529-D7988F95CEBF}" type="pres">
      <dgm:prSet presAssocID="{5269B0E7-98EA-4988-A21E-172388231330}" presName="parentNode" presStyleLbl="node1" presStyleIdx="1" presStyleCnt="4">
        <dgm:presLayoutVars>
          <dgm:chMax val="1"/>
          <dgm:bulletEnabled val="1"/>
        </dgm:presLayoutVars>
      </dgm:prSet>
      <dgm:spPr/>
      <dgm:t>
        <a:bodyPr/>
        <a:lstStyle/>
        <a:p>
          <a:endParaRPr lang="en-US"/>
        </a:p>
      </dgm:t>
    </dgm:pt>
    <dgm:pt modelId="{F4DFCF82-3ACA-40B3-99FB-9D347369D2BD}" type="pres">
      <dgm:prSet presAssocID="{5269B0E7-98EA-4988-A21E-172388231330}" presName="childNode" presStyleLbl="revTx" presStyleIdx="0" presStyleCnt="3">
        <dgm:presLayoutVars>
          <dgm:bulletEnabled val="1"/>
        </dgm:presLayoutVars>
      </dgm:prSet>
      <dgm:spPr/>
      <dgm:t>
        <a:bodyPr/>
        <a:lstStyle/>
        <a:p>
          <a:endParaRPr lang="en-US"/>
        </a:p>
      </dgm:t>
    </dgm:pt>
    <dgm:pt modelId="{1E460969-4F03-4A23-A752-A093F0C18817}" type="pres">
      <dgm:prSet presAssocID="{1AD2BE1B-ACB0-4F57-9001-9F655B65E110}" presName="Name25" presStyleLbl="parChTrans1D1" presStyleIdx="1" presStyleCnt="3"/>
      <dgm:spPr/>
      <dgm:t>
        <a:bodyPr/>
        <a:lstStyle/>
        <a:p>
          <a:endParaRPr lang="en-US"/>
        </a:p>
      </dgm:t>
    </dgm:pt>
    <dgm:pt modelId="{22768E22-9D74-47B7-B59C-5151A3E3F522}" type="pres">
      <dgm:prSet presAssocID="{4A5305BA-6E5B-464C-96C3-C33467B3B7A7}" presName="node" presStyleCnt="0"/>
      <dgm:spPr/>
    </dgm:pt>
    <dgm:pt modelId="{CC2149CE-D6E5-44BE-9B68-1C7919C0CA11}" type="pres">
      <dgm:prSet presAssocID="{4A5305BA-6E5B-464C-96C3-C33467B3B7A7}" presName="parentNode" presStyleLbl="node1" presStyleIdx="2" presStyleCnt="4">
        <dgm:presLayoutVars>
          <dgm:chMax val="1"/>
          <dgm:bulletEnabled val="1"/>
        </dgm:presLayoutVars>
      </dgm:prSet>
      <dgm:spPr/>
      <dgm:t>
        <a:bodyPr/>
        <a:lstStyle/>
        <a:p>
          <a:endParaRPr lang="en-US"/>
        </a:p>
      </dgm:t>
    </dgm:pt>
    <dgm:pt modelId="{ED667D2D-8761-468E-8127-728E2441C9D2}" type="pres">
      <dgm:prSet presAssocID="{4A5305BA-6E5B-464C-96C3-C33467B3B7A7}" presName="childNode" presStyleLbl="revTx" presStyleIdx="1" presStyleCnt="3">
        <dgm:presLayoutVars>
          <dgm:bulletEnabled val="1"/>
        </dgm:presLayoutVars>
      </dgm:prSet>
      <dgm:spPr/>
      <dgm:t>
        <a:bodyPr/>
        <a:lstStyle/>
        <a:p>
          <a:endParaRPr lang="en-US"/>
        </a:p>
      </dgm:t>
    </dgm:pt>
    <dgm:pt modelId="{589BA5F1-7F88-4594-BB09-B10CCD08D2FB}" type="pres">
      <dgm:prSet presAssocID="{3ADFBBA2-78E7-4A68-BBCF-6C8D36EF6DDB}" presName="Name25" presStyleLbl="parChTrans1D1" presStyleIdx="2" presStyleCnt="3"/>
      <dgm:spPr/>
      <dgm:t>
        <a:bodyPr/>
        <a:lstStyle/>
        <a:p>
          <a:endParaRPr lang="en-US"/>
        </a:p>
      </dgm:t>
    </dgm:pt>
    <dgm:pt modelId="{2BF686C6-1BA9-465E-8C63-095D4283ED35}" type="pres">
      <dgm:prSet presAssocID="{B3071B25-51C9-462F-9DB8-995001798C3C}" presName="node" presStyleCnt="0"/>
      <dgm:spPr/>
    </dgm:pt>
    <dgm:pt modelId="{BCBA8321-D584-4D39-AC92-BCAF922492AD}" type="pres">
      <dgm:prSet presAssocID="{B3071B25-51C9-462F-9DB8-995001798C3C}" presName="parentNode" presStyleLbl="node1" presStyleIdx="3" presStyleCnt="4">
        <dgm:presLayoutVars>
          <dgm:chMax val="1"/>
          <dgm:bulletEnabled val="1"/>
        </dgm:presLayoutVars>
      </dgm:prSet>
      <dgm:spPr/>
      <dgm:t>
        <a:bodyPr/>
        <a:lstStyle/>
        <a:p>
          <a:endParaRPr lang="en-US"/>
        </a:p>
      </dgm:t>
    </dgm:pt>
    <dgm:pt modelId="{9AAE6B82-640E-4644-81A4-F8F6A5179797}" type="pres">
      <dgm:prSet presAssocID="{B3071B25-51C9-462F-9DB8-995001798C3C}" presName="childNode" presStyleLbl="revTx" presStyleIdx="2" presStyleCnt="3">
        <dgm:presLayoutVars>
          <dgm:bulletEnabled val="1"/>
        </dgm:presLayoutVars>
      </dgm:prSet>
      <dgm:spPr/>
      <dgm:t>
        <a:bodyPr/>
        <a:lstStyle/>
        <a:p>
          <a:endParaRPr lang="en-US"/>
        </a:p>
      </dgm:t>
    </dgm:pt>
  </dgm:ptLst>
  <dgm:cxnLst>
    <dgm:cxn modelId="{6F86FC86-1559-4F47-AF7B-B877FF33C477}" type="presOf" srcId="{A041CFAD-F84D-49B5-A1C9-6E908D87DB69}" destId="{ED667D2D-8761-468E-8127-728E2441C9D2}" srcOrd="0" destOrd="1" presId="urn:microsoft.com/office/officeart/2005/8/layout/radial2"/>
    <dgm:cxn modelId="{982BE3CB-8FBC-43A4-8A7F-EE8B156EE3FC}" type="presOf" srcId="{D14043BB-B908-4F80-8912-C748C0D71AB2}" destId="{F4DFCF82-3ACA-40B3-99FB-9D347369D2BD}" srcOrd="0" destOrd="0" presId="urn:microsoft.com/office/officeart/2005/8/layout/radial2"/>
    <dgm:cxn modelId="{8096238A-511B-43B4-A776-8582D2E6E5B3}" type="presOf" srcId="{0781BCB4-8BE8-4071-A6FC-321E1B9449BE}" destId="{F4DFCF82-3ACA-40B3-99FB-9D347369D2BD}" srcOrd="0" destOrd="2" presId="urn:microsoft.com/office/officeart/2005/8/layout/radial2"/>
    <dgm:cxn modelId="{CA6DC7E1-36D2-468E-8B9D-B6F2A4E26188}" type="presOf" srcId="{9004B06F-EA08-4E8A-B099-0F1FE8F9D41F}" destId="{9AAE6B82-640E-4644-81A4-F8F6A5179797}" srcOrd="0" destOrd="1" presId="urn:microsoft.com/office/officeart/2005/8/layout/radial2"/>
    <dgm:cxn modelId="{2627FEEE-24AE-4A01-AD60-DAA7D65DF509}" srcId="{5269B0E7-98EA-4988-A21E-172388231330}" destId="{5C0A2E60-8C60-492D-963A-35625675EAB0}" srcOrd="1" destOrd="0" parTransId="{D4D7E49E-EB08-4715-A9DB-08F23A108317}" sibTransId="{3C05466F-EC4E-4F0B-978E-4CF0E66F610E}"/>
    <dgm:cxn modelId="{F9DCF830-44F8-4489-99F2-357847C8C532}" srcId="{4A5305BA-6E5B-464C-96C3-C33467B3B7A7}" destId="{A041CFAD-F84D-49B5-A1C9-6E908D87DB69}" srcOrd="1" destOrd="0" parTransId="{DF0E2A3F-B0C9-448B-8B32-D50DE585779F}" sibTransId="{77280A77-993A-4BB5-BF41-615449A65111}"/>
    <dgm:cxn modelId="{7C71A470-29D8-47A0-886E-5F202568AEFD}" type="presOf" srcId="{3ADFBBA2-78E7-4A68-BBCF-6C8D36EF6DDB}" destId="{589BA5F1-7F88-4594-BB09-B10CCD08D2FB}" srcOrd="0" destOrd="0" presId="urn:microsoft.com/office/officeart/2005/8/layout/radial2"/>
    <dgm:cxn modelId="{0BF387C9-FF72-48C3-ACA2-55B9CC252957}" type="presOf" srcId="{5269B0E7-98EA-4988-A21E-172388231330}" destId="{B76AC72F-D916-4F72-A529-D7988F95CEBF}" srcOrd="0" destOrd="0" presId="urn:microsoft.com/office/officeart/2005/8/layout/radial2"/>
    <dgm:cxn modelId="{A6D086BC-577E-408E-B8BF-3E4F93A145B8}" type="presOf" srcId="{031A0542-6AB2-493F-8076-228BEFE73D65}" destId="{9AAE6B82-640E-4644-81A4-F8F6A5179797}" srcOrd="0" destOrd="0" presId="urn:microsoft.com/office/officeart/2005/8/layout/radial2"/>
    <dgm:cxn modelId="{49F7D5F8-3C39-42D4-924C-2096F215E3FA}" srcId="{E21F93A7-E15E-4864-AB40-421DAD3DE88B}" destId="{4A5305BA-6E5B-464C-96C3-C33467B3B7A7}" srcOrd="1" destOrd="0" parTransId="{1AD2BE1B-ACB0-4F57-9001-9F655B65E110}" sibTransId="{E7256619-A59F-41E3-93F5-969E0341DCC1}"/>
    <dgm:cxn modelId="{318FC9D5-D2EB-4EAB-A6A4-2CC4EBF463C4}" srcId="{5269B0E7-98EA-4988-A21E-172388231330}" destId="{D14043BB-B908-4F80-8912-C748C0D71AB2}" srcOrd="0" destOrd="0" parTransId="{DDE6F6F2-5B59-4444-87C1-36A92F21F9F7}" sibTransId="{1C40E94A-A50B-40CC-8F6C-BFEFD8BE53C6}"/>
    <dgm:cxn modelId="{807F5135-4647-4470-9110-18D88EFE5302}" type="presOf" srcId="{E21F93A7-E15E-4864-AB40-421DAD3DE88B}" destId="{67459622-0A5D-4B63-8F81-C390910205D2}" srcOrd="0" destOrd="0" presId="urn:microsoft.com/office/officeart/2005/8/layout/radial2"/>
    <dgm:cxn modelId="{822A8EC4-4052-4328-9742-F7EA2CAD0FB4}" srcId="{B3071B25-51C9-462F-9DB8-995001798C3C}" destId="{9004B06F-EA08-4E8A-B099-0F1FE8F9D41F}" srcOrd="1" destOrd="0" parTransId="{90915D44-EA4A-459F-86C1-742DACD4D6DB}" sibTransId="{915B7716-0757-4D52-B660-D2ACA89DC770}"/>
    <dgm:cxn modelId="{598DF34C-50D4-4C51-8236-D40430E1883F}" srcId="{4A5305BA-6E5B-464C-96C3-C33467B3B7A7}" destId="{3E58D26D-63A8-48CA-BB54-3FDA98128D6D}" srcOrd="2" destOrd="0" parTransId="{CCC41777-E505-4470-A97E-C3A196FF6744}" sibTransId="{656542E8-C4E4-418A-8094-4F7153E56065}"/>
    <dgm:cxn modelId="{CE90B04B-5BFA-4A64-9FC9-E40DC4FF771F}" srcId="{B3071B25-51C9-462F-9DB8-995001798C3C}" destId="{813D1D25-32F4-4BBD-A7D3-EF7517DF80CD}" srcOrd="2" destOrd="0" parTransId="{261F89C4-1804-430D-93B0-2A639E48008D}" sibTransId="{E47EEED4-B203-4654-BBCF-EA48EB2CD814}"/>
    <dgm:cxn modelId="{77287364-F334-428F-B93F-457F2979B497}" srcId="{5269B0E7-98EA-4988-A21E-172388231330}" destId="{0781BCB4-8BE8-4071-A6FC-321E1B9449BE}" srcOrd="2" destOrd="0" parTransId="{7F86F6FF-45F2-4145-AF19-C88E422EE27F}" sibTransId="{1C55DD5F-0E77-446B-84D4-0ABFFE5854F8}"/>
    <dgm:cxn modelId="{48424F99-ECCB-4C36-85AE-A05554D45958}" srcId="{B3071B25-51C9-462F-9DB8-995001798C3C}" destId="{031A0542-6AB2-493F-8076-228BEFE73D65}" srcOrd="0" destOrd="0" parTransId="{95B240A7-957D-4A94-907C-DA33C714A5E1}" sibTransId="{248C56F4-A095-43E8-A56F-C638F96BF65E}"/>
    <dgm:cxn modelId="{5206EC85-8116-4F84-BEB0-F85418270A2E}" type="presOf" srcId="{82E7212D-1EE6-4CC9-BC46-FFF3B0906EE0}" destId="{D37F8891-025D-4DB4-B77F-A8101A17DECD}" srcOrd="0" destOrd="0" presId="urn:microsoft.com/office/officeart/2005/8/layout/radial2"/>
    <dgm:cxn modelId="{F6F6E849-FC0C-4497-8F93-913045F185B0}" type="presOf" srcId="{813D1D25-32F4-4BBD-A7D3-EF7517DF80CD}" destId="{9AAE6B82-640E-4644-81A4-F8F6A5179797}" srcOrd="0" destOrd="2" presId="urn:microsoft.com/office/officeart/2005/8/layout/radial2"/>
    <dgm:cxn modelId="{DDD8CD5F-2E00-4388-B787-938A848940D4}" type="presOf" srcId="{4A5305BA-6E5B-464C-96C3-C33467B3B7A7}" destId="{CC2149CE-D6E5-44BE-9B68-1C7919C0CA11}" srcOrd="0" destOrd="0" presId="urn:microsoft.com/office/officeart/2005/8/layout/radial2"/>
    <dgm:cxn modelId="{D6BAD347-9F71-49F5-8821-04C418562AD3}" type="presOf" srcId="{AE493B04-0BED-4F71-9429-68C610137673}" destId="{ED667D2D-8761-468E-8127-728E2441C9D2}" srcOrd="0" destOrd="0" presId="urn:microsoft.com/office/officeart/2005/8/layout/radial2"/>
    <dgm:cxn modelId="{BFC9F774-9F7C-4B44-904A-9C3A83D0681E}" type="presOf" srcId="{5C0A2E60-8C60-492D-963A-35625675EAB0}" destId="{F4DFCF82-3ACA-40B3-99FB-9D347369D2BD}" srcOrd="0" destOrd="1" presId="urn:microsoft.com/office/officeart/2005/8/layout/radial2"/>
    <dgm:cxn modelId="{D2264842-67C2-478A-A529-7EEE06E0B270}" type="presOf" srcId="{1AD2BE1B-ACB0-4F57-9001-9F655B65E110}" destId="{1E460969-4F03-4A23-A752-A093F0C18817}" srcOrd="0" destOrd="0" presId="urn:microsoft.com/office/officeart/2005/8/layout/radial2"/>
    <dgm:cxn modelId="{D0227E43-710A-43C8-8E96-8CD9B62B59E3}" type="presOf" srcId="{B3071B25-51C9-462F-9DB8-995001798C3C}" destId="{BCBA8321-D584-4D39-AC92-BCAF922492AD}" srcOrd="0" destOrd="0" presId="urn:microsoft.com/office/officeart/2005/8/layout/radial2"/>
    <dgm:cxn modelId="{19878DAA-6339-40CB-8D8C-2DC23A174E48}" srcId="{E21F93A7-E15E-4864-AB40-421DAD3DE88B}" destId="{5269B0E7-98EA-4988-A21E-172388231330}" srcOrd="0" destOrd="0" parTransId="{82E7212D-1EE6-4CC9-BC46-FFF3B0906EE0}" sibTransId="{643B6E8F-6CE2-4E20-8553-A13F7B39C773}"/>
    <dgm:cxn modelId="{87184389-C9F7-45FD-9CC6-8C4C7E077DBD}" type="presOf" srcId="{3E58D26D-63A8-48CA-BB54-3FDA98128D6D}" destId="{ED667D2D-8761-468E-8127-728E2441C9D2}" srcOrd="0" destOrd="2" presId="urn:microsoft.com/office/officeart/2005/8/layout/radial2"/>
    <dgm:cxn modelId="{666D1887-E947-474F-A1F0-23EDD4376DFD}" srcId="{4A5305BA-6E5B-464C-96C3-C33467B3B7A7}" destId="{AE493B04-0BED-4F71-9429-68C610137673}" srcOrd="0" destOrd="0" parTransId="{6E3C247E-E610-4804-A9A1-BB444A4FE31E}" sibTransId="{DAA0FC8C-3624-46F3-B689-F71975638A43}"/>
    <dgm:cxn modelId="{543F5846-2188-4C36-85BC-666C3BB625A3}" srcId="{E21F93A7-E15E-4864-AB40-421DAD3DE88B}" destId="{B3071B25-51C9-462F-9DB8-995001798C3C}" srcOrd="2" destOrd="0" parTransId="{3ADFBBA2-78E7-4A68-BBCF-6C8D36EF6DDB}" sibTransId="{4A602F55-61CE-4FA8-A70C-3739E2010BFE}"/>
    <dgm:cxn modelId="{12382A20-A2B6-4F4C-B23B-29438D3404F1}" type="presParOf" srcId="{67459622-0A5D-4B63-8F81-C390910205D2}" destId="{74B20B08-2B66-480B-B721-364F80AA52A4}" srcOrd="0" destOrd="0" presId="urn:microsoft.com/office/officeart/2005/8/layout/radial2"/>
    <dgm:cxn modelId="{C9F5EB58-1FA4-45D0-B14F-6DACFB901B3B}" type="presParOf" srcId="{74B20B08-2B66-480B-B721-364F80AA52A4}" destId="{EB14515A-C2A1-434F-BE5C-37F04045848B}" srcOrd="0" destOrd="0" presId="urn:microsoft.com/office/officeart/2005/8/layout/radial2"/>
    <dgm:cxn modelId="{448D7324-2056-41F9-9BE3-4E3D0D7812B5}" type="presParOf" srcId="{EB14515A-C2A1-434F-BE5C-37F04045848B}" destId="{E4FDB12B-0D39-4C75-B112-179FD83A0CF7}" srcOrd="0" destOrd="0" presId="urn:microsoft.com/office/officeart/2005/8/layout/radial2"/>
    <dgm:cxn modelId="{5F57E356-3672-4118-B278-6FC9835F7779}" type="presParOf" srcId="{EB14515A-C2A1-434F-BE5C-37F04045848B}" destId="{BE496DDE-845B-4EE6-A3C1-63A49B4B22D8}" srcOrd="1" destOrd="0" presId="urn:microsoft.com/office/officeart/2005/8/layout/radial2"/>
    <dgm:cxn modelId="{5690820E-7188-46AA-A015-AED6CD173AB5}" type="presParOf" srcId="{74B20B08-2B66-480B-B721-364F80AA52A4}" destId="{D37F8891-025D-4DB4-B77F-A8101A17DECD}" srcOrd="1" destOrd="0" presId="urn:microsoft.com/office/officeart/2005/8/layout/radial2"/>
    <dgm:cxn modelId="{DAEE5C66-1B98-4235-BD96-9F06B2DDB0D9}" type="presParOf" srcId="{74B20B08-2B66-480B-B721-364F80AA52A4}" destId="{03091957-0DC4-401E-9155-B245381F8613}" srcOrd="2" destOrd="0" presId="urn:microsoft.com/office/officeart/2005/8/layout/radial2"/>
    <dgm:cxn modelId="{797E7E12-2498-4763-A49F-4409555AB0D4}" type="presParOf" srcId="{03091957-0DC4-401E-9155-B245381F8613}" destId="{B76AC72F-D916-4F72-A529-D7988F95CEBF}" srcOrd="0" destOrd="0" presId="urn:microsoft.com/office/officeart/2005/8/layout/radial2"/>
    <dgm:cxn modelId="{99E3D7A1-06B9-4050-8C7B-27E3081D518C}" type="presParOf" srcId="{03091957-0DC4-401E-9155-B245381F8613}" destId="{F4DFCF82-3ACA-40B3-99FB-9D347369D2BD}" srcOrd="1" destOrd="0" presId="urn:microsoft.com/office/officeart/2005/8/layout/radial2"/>
    <dgm:cxn modelId="{72DD9D55-5D49-4ECD-8A09-9828CC334199}" type="presParOf" srcId="{74B20B08-2B66-480B-B721-364F80AA52A4}" destId="{1E460969-4F03-4A23-A752-A093F0C18817}" srcOrd="3" destOrd="0" presId="urn:microsoft.com/office/officeart/2005/8/layout/radial2"/>
    <dgm:cxn modelId="{162B8940-7811-43CA-990D-CBDE012F4E55}" type="presParOf" srcId="{74B20B08-2B66-480B-B721-364F80AA52A4}" destId="{22768E22-9D74-47B7-B59C-5151A3E3F522}" srcOrd="4" destOrd="0" presId="urn:microsoft.com/office/officeart/2005/8/layout/radial2"/>
    <dgm:cxn modelId="{CB29BDA7-C350-47F4-A7B8-68BEB15BC011}" type="presParOf" srcId="{22768E22-9D74-47B7-B59C-5151A3E3F522}" destId="{CC2149CE-D6E5-44BE-9B68-1C7919C0CA11}" srcOrd="0" destOrd="0" presId="urn:microsoft.com/office/officeart/2005/8/layout/radial2"/>
    <dgm:cxn modelId="{2E251B10-499B-45C9-BCF5-731275D84B06}" type="presParOf" srcId="{22768E22-9D74-47B7-B59C-5151A3E3F522}" destId="{ED667D2D-8761-468E-8127-728E2441C9D2}" srcOrd="1" destOrd="0" presId="urn:microsoft.com/office/officeart/2005/8/layout/radial2"/>
    <dgm:cxn modelId="{00E157B9-A249-4166-A8BC-1AA76A5B465F}" type="presParOf" srcId="{74B20B08-2B66-480B-B721-364F80AA52A4}" destId="{589BA5F1-7F88-4594-BB09-B10CCD08D2FB}" srcOrd="5" destOrd="0" presId="urn:microsoft.com/office/officeart/2005/8/layout/radial2"/>
    <dgm:cxn modelId="{8A58EE62-7DCA-4D69-91B5-187CB8462E83}" type="presParOf" srcId="{74B20B08-2B66-480B-B721-364F80AA52A4}" destId="{2BF686C6-1BA9-465E-8C63-095D4283ED35}" srcOrd="6" destOrd="0" presId="urn:microsoft.com/office/officeart/2005/8/layout/radial2"/>
    <dgm:cxn modelId="{F5D84066-4182-4889-B2C6-5DAA9F22B920}" type="presParOf" srcId="{2BF686C6-1BA9-465E-8C63-095D4283ED35}" destId="{BCBA8321-D584-4D39-AC92-BCAF922492AD}" srcOrd="0" destOrd="0" presId="urn:microsoft.com/office/officeart/2005/8/layout/radial2"/>
    <dgm:cxn modelId="{DBBF6BBC-6E8D-4FB7-8E70-78BFA770E478}" type="presParOf" srcId="{2BF686C6-1BA9-465E-8C63-095D4283ED35}" destId="{9AAE6B82-640E-4644-81A4-F8F6A5179797}" srcOrd="1" destOrd="0" presId="urn:microsoft.com/office/officeart/2005/8/layout/radial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1F93A7-E15E-4864-AB40-421DAD3DE88B}" type="doc">
      <dgm:prSet loTypeId="urn:microsoft.com/office/officeart/2005/8/layout/radial2" loCatId="relationship" qsTypeId="urn:microsoft.com/office/officeart/2005/8/quickstyle/simple1" qsCatId="simple" csTypeId="urn:microsoft.com/office/officeart/2005/8/colors/accent1_1" csCatId="accent1" phldr="1"/>
      <dgm:spPr/>
      <dgm:t>
        <a:bodyPr/>
        <a:lstStyle/>
        <a:p>
          <a:endParaRPr lang="en-US"/>
        </a:p>
      </dgm:t>
    </dgm:pt>
    <dgm:pt modelId="{5269B0E7-98EA-4988-A21E-172388231330}">
      <dgm:prSet phldrT="[Text]"/>
      <dgm:spPr/>
      <dgm:t>
        <a:bodyPr/>
        <a:lstStyle/>
        <a:p>
          <a:r>
            <a:rPr lang="en-US" dirty="0" smtClean="0"/>
            <a:t>Education</a:t>
          </a:r>
          <a:endParaRPr lang="en-US" dirty="0"/>
        </a:p>
      </dgm:t>
    </dgm:pt>
    <dgm:pt modelId="{82E7212D-1EE6-4CC9-BC46-FFF3B0906EE0}" type="parTrans" cxnId="{19878DAA-6339-40CB-8D8C-2DC23A174E48}">
      <dgm:prSet/>
      <dgm:spPr/>
      <dgm:t>
        <a:bodyPr/>
        <a:lstStyle/>
        <a:p>
          <a:endParaRPr lang="en-US"/>
        </a:p>
      </dgm:t>
    </dgm:pt>
    <dgm:pt modelId="{643B6E8F-6CE2-4E20-8553-A13F7B39C773}" type="sibTrans" cxnId="{19878DAA-6339-40CB-8D8C-2DC23A174E48}">
      <dgm:prSet/>
      <dgm:spPr/>
      <dgm:t>
        <a:bodyPr/>
        <a:lstStyle/>
        <a:p>
          <a:endParaRPr lang="en-US"/>
        </a:p>
      </dgm:t>
    </dgm:pt>
    <dgm:pt modelId="{D14043BB-B908-4F80-8912-C748C0D71AB2}">
      <dgm:prSet phldrT="[Text]"/>
      <dgm:spPr/>
      <dgm:t>
        <a:bodyPr/>
        <a:lstStyle/>
        <a:p>
          <a:r>
            <a:rPr lang="en-US" dirty="0" smtClean="0">
              <a:solidFill>
                <a:schemeClr val="bg2">
                  <a:lumMod val="75000"/>
                </a:schemeClr>
              </a:solidFill>
            </a:rPr>
            <a:t>Abuse/impact</a:t>
          </a:r>
          <a:endParaRPr lang="en-US" dirty="0">
            <a:solidFill>
              <a:schemeClr val="bg2">
                <a:lumMod val="75000"/>
              </a:schemeClr>
            </a:solidFill>
          </a:endParaRPr>
        </a:p>
      </dgm:t>
    </dgm:pt>
    <dgm:pt modelId="{DDE6F6F2-5B59-4444-87C1-36A92F21F9F7}" type="parTrans" cxnId="{318FC9D5-D2EB-4EAB-A6A4-2CC4EBF463C4}">
      <dgm:prSet/>
      <dgm:spPr/>
      <dgm:t>
        <a:bodyPr/>
        <a:lstStyle/>
        <a:p>
          <a:endParaRPr lang="en-US"/>
        </a:p>
      </dgm:t>
    </dgm:pt>
    <dgm:pt modelId="{1C40E94A-A50B-40CC-8F6C-BFEFD8BE53C6}" type="sibTrans" cxnId="{318FC9D5-D2EB-4EAB-A6A4-2CC4EBF463C4}">
      <dgm:prSet/>
      <dgm:spPr/>
      <dgm:t>
        <a:bodyPr/>
        <a:lstStyle/>
        <a:p>
          <a:endParaRPr lang="en-US"/>
        </a:p>
      </dgm:t>
    </dgm:pt>
    <dgm:pt modelId="{5C0A2E60-8C60-492D-963A-35625675EAB0}">
      <dgm:prSet phldrT="[Text]"/>
      <dgm:spPr/>
      <dgm:t>
        <a:bodyPr/>
        <a:lstStyle/>
        <a:p>
          <a:r>
            <a:rPr lang="en-US" dirty="0" smtClean="0">
              <a:solidFill>
                <a:schemeClr val="bg2">
                  <a:lumMod val="75000"/>
                </a:schemeClr>
              </a:solidFill>
            </a:rPr>
            <a:t>Abusers</a:t>
          </a:r>
          <a:endParaRPr lang="en-US" dirty="0">
            <a:solidFill>
              <a:schemeClr val="bg2">
                <a:lumMod val="75000"/>
              </a:schemeClr>
            </a:solidFill>
          </a:endParaRPr>
        </a:p>
      </dgm:t>
    </dgm:pt>
    <dgm:pt modelId="{D4D7E49E-EB08-4715-A9DB-08F23A108317}" type="parTrans" cxnId="{2627FEEE-24AE-4A01-AD60-DAA7D65DF509}">
      <dgm:prSet/>
      <dgm:spPr/>
      <dgm:t>
        <a:bodyPr/>
        <a:lstStyle/>
        <a:p>
          <a:endParaRPr lang="en-US"/>
        </a:p>
      </dgm:t>
    </dgm:pt>
    <dgm:pt modelId="{3C05466F-EC4E-4F0B-978E-4CF0E66F610E}" type="sibTrans" cxnId="{2627FEEE-24AE-4A01-AD60-DAA7D65DF509}">
      <dgm:prSet/>
      <dgm:spPr/>
      <dgm:t>
        <a:bodyPr/>
        <a:lstStyle/>
        <a:p>
          <a:endParaRPr lang="en-US"/>
        </a:p>
      </dgm:t>
    </dgm:pt>
    <dgm:pt modelId="{4A5305BA-6E5B-464C-96C3-C33467B3B7A7}">
      <dgm:prSet phldrT="[Text]"/>
      <dgm:spPr/>
      <dgm:t>
        <a:bodyPr/>
        <a:lstStyle/>
        <a:p>
          <a:r>
            <a:rPr lang="en-US" b="1" dirty="0" smtClean="0"/>
            <a:t>Policy</a:t>
          </a:r>
          <a:endParaRPr lang="en-US" b="1" dirty="0"/>
        </a:p>
      </dgm:t>
    </dgm:pt>
    <dgm:pt modelId="{1AD2BE1B-ACB0-4F57-9001-9F655B65E110}" type="parTrans" cxnId="{49F7D5F8-3C39-42D4-924C-2096F215E3FA}">
      <dgm:prSet/>
      <dgm:spPr/>
      <dgm:t>
        <a:bodyPr/>
        <a:lstStyle/>
        <a:p>
          <a:endParaRPr lang="en-US"/>
        </a:p>
      </dgm:t>
    </dgm:pt>
    <dgm:pt modelId="{E7256619-A59F-41E3-93F5-969E0341DCC1}" type="sibTrans" cxnId="{49F7D5F8-3C39-42D4-924C-2096F215E3FA}">
      <dgm:prSet/>
      <dgm:spPr/>
      <dgm:t>
        <a:bodyPr/>
        <a:lstStyle/>
        <a:p>
          <a:endParaRPr lang="en-US"/>
        </a:p>
      </dgm:t>
    </dgm:pt>
    <dgm:pt modelId="{AE493B04-0BED-4F71-9429-68C610137673}">
      <dgm:prSet phldrT="[Text]" custT="1"/>
      <dgm:spPr/>
      <dgm:t>
        <a:bodyPr/>
        <a:lstStyle/>
        <a:p>
          <a:r>
            <a:rPr lang="en-US" sz="2800" b="1" dirty="0" smtClean="0"/>
            <a:t>Allegations</a:t>
          </a:r>
          <a:endParaRPr lang="en-US" sz="2800" b="1" dirty="0"/>
        </a:p>
      </dgm:t>
    </dgm:pt>
    <dgm:pt modelId="{6E3C247E-E610-4804-A9A1-BB444A4FE31E}" type="parTrans" cxnId="{666D1887-E947-474F-A1F0-23EDD4376DFD}">
      <dgm:prSet/>
      <dgm:spPr/>
      <dgm:t>
        <a:bodyPr/>
        <a:lstStyle/>
        <a:p>
          <a:endParaRPr lang="en-US"/>
        </a:p>
      </dgm:t>
    </dgm:pt>
    <dgm:pt modelId="{DAA0FC8C-3624-46F3-B689-F71975638A43}" type="sibTrans" cxnId="{666D1887-E947-474F-A1F0-23EDD4376DFD}">
      <dgm:prSet/>
      <dgm:spPr/>
      <dgm:t>
        <a:bodyPr/>
        <a:lstStyle/>
        <a:p>
          <a:endParaRPr lang="en-US"/>
        </a:p>
      </dgm:t>
    </dgm:pt>
    <dgm:pt modelId="{A041CFAD-F84D-49B5-A1C9-6E908D87DB69}">
      <dgm:prSet phldrT="[Text]"/>
      <dgm:spPr/>
      <dgm:t>
        <a:bodyPr/>
        <a:lstStyle/>
        <a:p>
          <a:r>
            <a:rPr lang="en-US" sz="2400" b="0" dirty="0" smtClean="0"/>
            <a:t>Prevention</a:t>
          </a:r>
          <a:endParaRPr lang="en-US" sz="2400" b="0" dirty="0"/>
        </a:p>
      </dgm:t>
    </dgm:pt>
    <dgm:pt modelId="{DF0E2A3F-B0C9-448B-8B32-D50DE585779F}" type="parTrans" cxnId="{F9DCF830-44F8-4489-99F2-357847C8C532}">
      <dgm:prSet/>
      <dgm:spPr/>
      <dgm:t>
        <a:bodyPr/>
        <a:lstStyle/>
        <a:p>
          <a:endParaRPr lang="en-US"/>
        </a:p>
      </dgm:t>
    </dgm:pt>
    <dgm:pt modelId="{77280A77-993A-4BB5-BF41-615449A65111}" type="sibTrans" cxnId="{F9DCF830-44F8-4489-99F2-357847C8C532}">
      <dgm:prSet/>
      <dgm:spPr/>
      <dgm:t>
        <a:bodyPr/>
        <a:lstStyle/>
        <a:p>
          <a:endParaRPr lang="en-US"/>
        </a:p>
      </dgm:t>
    </dgm:pt>
    <dgm:pt modelId="{B3071B25-51C9-462F-9DB8-995001798C3C}">
      <dgm:prSet phldrT="[Text]"/>
      <dgm:spPr/>
      <dgm:t>
        <a:bodyPr/>
        <a:lstStyle/>
        <a:p>
          <a:r>
            <a:rPr lang="en-US" dirty="0" smtClean="0"/>
            <a:t>Ministry</a:t>
          </a:r>
          <a:endParaRPr lang="en-US" dirty="0"/>
        </a:p>
      </dgm:t>
    </dgm:pt>
    <dgm:pt modelId="{3ADFBBA2-78E7-4A68-BBCF-6C8D36EF6DDB}" type="parTrans" cxnId="{543F5846-2188-4C36-85BC-666C3BB625A3}">
      <dgm:prSet/>
      <dgm:spPr/>
      <dgm:t>
        <a:bodyPr/>
        <a:lstStyle/>
        <a:p>
          <a:endParaRPr lang="en-US"/>
        </a:p>
      </dgm:t>
    </dgm:pt>
    <dgm:pt modelId="{4A602F55-61CE-4FA8-A70C-3739E2010BFE}" type="sibTrans" cxnId="{543F5846-2188-4C36-85BC-666C3BB625A3}">
      <dgm:prSet/>
      <dgm:spPr/>
      <dgm:t>
        <a:bodyPr/>
        <a:lstStyle/>
        <a:p>
          <a:endParaRPr lang="en-US"/>
        </a:p>
      </dgm:t>
    </dgm:pt>
    <dgm:pt modelId="{031A0542-6AB2-493F-8076-228BEFE73D65}">
      <dgm:prSet phldrT="[Text]"/>
      <dgm:spPr/>
      <dgm:t>
        <a:bodyPr/>
        <a:lstStyle/>
        <a:p>
          <a:r>
            <a:rPr lang="en-US" dirty="0" smtClean="0">
              <a:solidFill>
                <a:schemeClr val="bg2">
                  <a:lumMod val="75000"/>
                </a:schemeClr>
              </a:solidFill>
            </a:rPr>
            <a:t>Victim/family</a:t>
          </a:r>
          <a:endParaRPr lang="en-US" dirty="0">
            <a:solidFill>
              <a:schemeClr val="bg2">
                <a:lumMod val="75000"/>
              </a:schemeClr>
            </a:solidFill>
          </a:endParaRPr>
        </a:p>
      </dgm:t>
    </dgm:pt>
    <dgm:pt modelId="{95B240A7-957D-4A94-907C-DA33C714A5E1}" type="parTrans" cxnId="{48424F99-ECCB-4C36-85AE-A05554D45958}">
      <dgm:prSet/>
      <dgm:spPr/>
      <dgm:t>
        <a:bodyPr/>
        <a:lstStyle/>
        <a:p>
          <a:endParaRPr lang="en-US"/>
        </a:p>
      </dgm:t>
    </dgm:pt>
    <dgm:pt modelId="{248C56F4-A095-43E8-A56F-C638F96BF65E}" type="sibTrans" cxnId="{48424F99-ECCB-4C36-85AE-A05554D45958}">
      <dgm:prSet/>
      <dgm:spPr/>
      <dgm:t>
        <a:bodyPr/>
        <a:lstStyle/>
        <a:p>
          <a:endParaRPr lang="en-US"/>
        </a:p>
      </dgm:t>
    </dgm:pt>
    <dgm:pt modelId="{9004B06F-EA08-4E8A-B099-0F1FE8F9D41F}">
      <dgm:prSet phldrT="[Text]"/>
      <dgm:spPr/>
      <dgm:t>
        <a:bodyPr/>
        <a:lstStyle/>
        <a:p>
          <a:r>
            <a:rPr lang="en-US" dirty="0" smtClean="0">
              <a:solidFill>
                <a:schemeClr val="bg2">
                  <a:lumMod val="75000"/>
                </a:schemeClr>
              </a:solidFill>
            </a:rPr>
            <a:t>Offender/family</a:t>
          </a:r>
          <a:endParaRPr lang="en-US" dirty="0">
            <a:solidFill>
              <a:schemeClr val="bg2">
                <a:lumMod val="75000"/>
              </a:schemeClr>
            </a:solidFill>
          </a:endParaRPr>
        </a:p>
      </dgm:t>
    </dgm:pt>
    <dgm:pt modelId="{90915D44-EA4A-459F-86C1-742DACD4D6DB}" type="parTrans" cxnId="{822A8EC4-4052-4328-9742-F7EA2CAD0FB4}">
      <dgm:prSet/>
      <dgm:spPr/>
      <dgm:t>
        <a:bodyPr/>
        <a:lstStyle/>
        <a:p>
          <a:endParaRPr lang="en-US"/>
        </a:p>
      </dgm:t>
    </dgm:pt>
    <dgm:pt modelId="{915B7716-0757-4D52-B660-D2ACA89DC770}" type="sibTrans" cxnId="{822A8EC4-4052-4328-9742-F7EA2CAD0FB4}">
      <dgm:prSet/>
      <dgm:spPr/>
      <dgm:t>
        <a:bodyPr/>
        <a:lstStyle/>
        <a:p>
          <a:endParaRPr lang="en-US"/>
        </a:p>
      </dgm:t>
    </dgm:pt>
    <dgm:pt modelId="{813D1D25-32F4-4BBD-A7D3-EF7517DF80CD}">
      <dgm:prSet phldrT="[Text]"/>
      <dgm:spPr/>
      <dgm:t>
        <a:bodyPr/>
        <a:lstStyle/>
        <a:p>
          <a:r>
            <a:rPr lang="en-US" dirty="0" smtClean="0">
              <a:solidFill>
                <a:schemeClr val="bg2">
                  <a:lumMod val="75000"/>
                </a:schemeClr>
              </a:solidFill>
            </a:rPr>
            <a:t>Community</a:t>
          </a:r>
          <a:endParaRPr lang="en-US" dirty="0">
            <a:solidFill>
              <a:schemeClr val="bg2">
                <a:lumMod val="75000"/>
              </a:schemeClr>
            </a:solidFill>
          </a:endParaRPr>
        </a:p>
      </dgm:t>
    </dgm:pt>
    <dgm:pt modelId="{261F89C4-1804-430D-93B0-2A639E48008D}" type="parTrans" cxnId="{CE90B04B-5BFA-4A64-9FC9-E40DC4FF771F}">
      <dgm:prSet/>
      <dgm:spPr/>
      <dgm:t>
        <a:bodyPr/>
        <a:lstStyle/>
        <a:p>
          <a:endParaRPr lang="en-US"/>
        </a:p>
      </dgm:t>
    </dgm:pt>
    <dgm:pt modelId="{E47EEED4-B203-4654-BBCF-EA48EB2CD814}" type="sibTrans" cxnId="{CE90B04B-5BFA-4A64-9FC9-E40DC4FF771F}">
      <dgm:prSet/>
      <dgm:spPr/>
      <dgm:t>
        <a:bodyPr/>
        <a:lstStyle/>
        <a:p>
          <a:endParaRPr lang="en-US"/>
        </a:p>
      </dgm:t>
    </dgm:pt>
    <dgm:pt modelId="{3E58D26D-63A8-48CA-BB54-3FDA98128D6D}">
      <dgm:prSet phldrT="[Text]"/>
      <dgm:spPr/>
      <dgm:t>
        <a:bodyPr/>
        <a:lstStyle/>
        <a:p>
          <a:r>
            <a:rPr lang="en-US" sz="2400" b="0" dirty="0" smtClean="0"/>
            <a:t>Assessment</a:t>
          </a:r>
          <a:endParaRPr lang="en-US" sz="2400" b="0" dirty="0"/>
        </a:p>
      </dgm:t>
    </dgm:pt>
    <dgm:pt modelId="{CCC41777-E505-4470-A97E-C3A196FF6744}" type="parTrans" cxnId="{598DF34C-50D4-4C51-8236-D40430E1883F}">
      <dgm:prSet/>
      <dgm:spPr/>
      <dgm:t>
        <a:bodyPr/>
        <a:lstStyle/>
        <a:p>
          <a:endParaRPr lang="en-US"/>
        </a:p>
      </dgm:t>
    </dgm:pt>
    <dgm:pt modelId="{656542E8-C4E4-418A-8094-4F7153E56065}" type="sibTrans" cxnId="{598DF34C-50D4-4C51-8236-D40430E1883F}">
      <dgm:prSet/>
      <dgm:spPr/>
      <dgm:t>
        <a:bodyPr/>
        <a:lstStyle/>
        <a:p>
          <a:endParaRPr lang="en-US"/>
        </a:p>
      </dgm:t>
    </dgm:pt>
    <dgm:pt modelId="{67459622-0A5D-4B63-8F81-C390910205D2}" type="pres">
      <dgm:prSet presAssocID="{E21F93A7-E15E-4864-AB40-421DAD3DE88B}" presName="composite" presStyleCnt="0">
        <dgm:presLayoutVars>
          <dgm:chMax val="5"/>
          <dgm:dir/>
          <dgm:animLvl val="ctr"/>
          <dgm:resizeHandles val="exact"/>
        </dgm:presLayoutVars>
      </dgm:prSet>
      <dgm:spPr/>
      <dgm:t>
        <a:bodyPr/>
        <a:lstStyle/>
        <a:p>
          <a:endParaRPr lang="en-US"/>
        </a:p>
      </dgm:t>
    </dgm:pt>
    <dgm:pt modelId="{74B20B08-2B66-480B-B721-364F80AA52A4}" type="pres">
      <dgm:prSet presAssocID="{E21F93A7-E15E-4864-AB40-421DAD3DE88B}" presName="cycle" presStyleCnt="0"/>
      <dgm:spPr/>
    </dgm:pt>
    <dgm:pt modelId="{EB14515A-C2A1-434F-BE5C-37F04045848B}" type="pres">
      <dgm:prSet presAssocID="{E21F93A7-E15E-4864-AB40-421DAD3DE88B}" presName="centerShape" presStyleCnt="0"/>
      <dgm:spPr/>
    </dgm:pt>
    <dgm:pt modelId="{E4FDB12B-0D39-4C75-B112-179FD83A0CF7}" type="pres">
      <dgm:prSet presAssocID="{E21F93A7-E15E-4864-AB40-421DAD3DE88B}" presName="connSite" presStyleLbl="node1" presStyleIdx="0" presStyleCnt="4"/>
      <dgm:spPr/>
    </dgm:pt>
    <dgm:pt modelId="{BE496DDE-845B-4EE6-A3C1-63A49B4B22D8}" type="pres">
      <dgm:prSet presAssocID="{E21F93A7-E15E-4864-AB40-421DAD3DE88B}" presName="visible" presStyleLbl="node1" presStyleIdx="0" presStyleCnt="4" custScaleX="161725" custLinFactNeighborX="-24835" custLinFactNeighborY="3207"/>
      <dgm:spPr>
        <a:blipFill rotWithShape="0">
          <a:blip xmlns:r="http://schemas.openxmlformats.org/officeDocument/2006/relationships" r:embed="rId1"/>
          <a:stretch>
            <a:fillRect/>
          </a:stretch>
        </a:blipFill>
      </dgm:spPr>
    </dgm:pt>
    <dgm:pt modelId="{D37F8891-025D-4DB4-B77F-A8101A17DECD}" type="pres">
      <dgm:prSet presAssocID="{82E7212D-1EE6-4CC9-BC46-FFF3B0906EE0}" presName="Name25" presStyleLbl="parChTrans1D1" presStyleIdx="0" presStyleCnt="3"/>
      <dgm:spPr/>
      <dgm:t>
        <a:bodyPr/>
        <a:lstStyle/>
        <a:p>
          <a:endParaRPr lang="en-US"/>
        </a:p>
      </dgm:t>
    </dgm:pt>
    <dgm:pt modelId="{03091957-0DC4-401E-9155-B245381F8613}" type="pres">
      <dgm:prSet presAssocID="{5269B0E7-98EA-4988-A21E-172388231330}" presName="node" presStyleCnt="0"/>
      <dgm:spPr/>
    </dgm:pt>
    <dgm:pt modelId="{B76AC72F-D916-4F72-A529-D7988F95CEBF}" type="pres">
      <dgm:prSet presAssocID="{5269B0E7-98EA-4988-A21E-172388231330}" presName="parentNode" presStyleLbl="node1" presStyleIdx="1" presStyleCnt="4">
        <dgm:presLayoutVars>
          <dgm:chMax val="1"/>
          <dgm:bulletEnabled val="1"/>
        </dgm:presLayoutVars>
      </dgm:prSet>
      <dgm:spPr/>
      <dgm:t>
        <a:bodyPr/>
        <a:lstStyle/>
        <a:p>
          <a:endParaRPr lang="en-US"/>
        </a:p>
      </dgm:t>
    </dgm:pt>
    <dgm:pt modelId="{F4DFCF82-3ACA-40B3-99FB-9D347369D2BD}" type="pres">
      <dgm:prSet presAssocID="{5269B0E7-98EA-4988-A21E-172388231330}" presName="childNode" presStyleLbl="revTx" presStyleIdx="0" presStyleCnt="3">
        <dgm:presLayoutVars>
          <dgm:bulletEnabled val="1"/>
        </dgm:presLayoutVars>
      </dgm:prSet>
      <dgm:spPr/>
      <dgm:t>
        <a:bodyPr/>
        <a:lstStyle/>
        <a:p>
          <a:endParaRPr lang="en-US"/>
        </a:p>
      </dgm:t>
    </dgm:pt>
    <dgm:pt modelId="{1E460969-4F03-4A23-A752-A093F0C18817}" type="pres">
      <dgm:prSet presAssocID="{1AD2BE1B-ACB0-4F57-9001-9F655B65E110}" presName="Name25" presStyleLbl="parChTrans1D1" presStyleIdx="1" presStyleCnt="3"/>
      <dgm:spPr/>
      <dgm:t>
        <a:bodyPr/>
        <a:lstStyle/>
        <a:p>
          <a:endParaRPr lang="en-US"/>
        </a:p>
      </dgm:t>
    </dgm:pt>
    <dgm:pt modelId="{22768E22-9D74-47B7-B59C-5151A3E3F522}" type="pres">
      <dgm:prSet presAssocID="{4A5305BA-6E5B-464C-96C3-C33467B3B7A7}" presName="node" presStyleCnt="0"/>
      <dgm:spPr/>
    </dgm:pt>
    <dgm:pt modelId="{CC2149CE-D6E5-44BE-9B68-1C7919C0CA11}" type="pres">
      <dgm:prSet presAssocID="{4A5305BA-6E5B-464C-96C3-C33467B3B7A7}" presName="parentNode" presStyleLbl="node1" presStyleIdx="2" presStyleCnt="4">
        <dgm:presLayoutVars>
          <dgm:chMax val="1"/>
          <dgm:bulletEnabled val="1"/>
        </dgm:presLayoutVars>
      </dgm:prSet>
      <dgm:spPr/>
      <dgm:t>
        <a:bodyPr/>
        <a:lstStyle/>
        <a:p>
          <a:endParaRPr lang="en-US"/>
        </a:p>
      </dgm:t>
    </dgm:pt>
    <dgm:pt modelId="{ED667D2D-8761-468E-8127-728E2441C9D2}" type="pres">
      <dgm:prSet presAssocID="{4A5305BA-6E5B-464C-96C3-C33467B3B7A7}" presName="childNode" presStyleLbl="revTx" presStyleIdx="1" presStyleCnt="3">
        <dgm:presLayoutVars>
          <dgm:bulletEnabled val="1"/>
        </dgm:presLayoutVars>
      </dgm:prSet>
      <dgm:spPr/>
      <dgm:t>
        <a:bodyPr/>
        <a:lstStyle/>
        <a:p>
          <a:endParaRPr lang="en-US"/>
        </a:p>
      </dgm:t>
    </dgm:pt>
    <dgm:pt modelId="{589BA5F1-7F88-4594-BB09-B10CCD08D2FB}" type="pres">
      <dgm:prSet presAssocID="{3ADFBBA2-78E7-4A68-BBCF-6C8D36EF6DDB}" presName="Name25" presStyleLbl="parChTrans1D1" presStyleIdx="2" presStyleCnt="3"/>
      <dgm:spPr/>
      <dgm:t>
        <a:bodyPr/>
        <a:lstStyle/>
        <a:p>
          <a:endParaRPr lang="en-US"/>
        </a:p>
      </dgm:t>
    </dgm:pt>
    <dgm:pt modelId="{2BF686C6-1BA9-465E-8C63-095D4283ED35}" type="pres">
      <dgm:prSet presAssocID="{B3071B25-51C9-462F-9DB8-995001798C3C}" presName="node" presStyleCnt="0"/>
      <dgm:spPr/>
    </dgm:pt>
    <dgm:pt modelId="{BCBA8321-D584-4D39-AC92-BCAF922492AD}" type="pres">
      <dgm:prSet presAssocID="{B3071B25-51C9-462F-9DB8-995001798C3C}" presName="parentNode" presStyleLbl="node1" presStyleIdx="3" presStyleCnt="4">
        <dgm:presLayoutVars>
          <dgm:chMax val="1"/>
          <dgm:bulletEnabled val="1"/>
        </dgm:presLayoutVars>
      </dgm:prSet>
      <dgm:spPr/>
      <dgm:t>
        <a:bodyPr/>
        <a:lstStyle/>
        <a:p>
          <a:endParaRPr lang="en-US"/>
        </a:p>
      </dgm:t>
    </dgm:pt>
    <dgm:pt modelId="{9AAE6B82-640E-4644-81A4-F8F6A5179797}" type="pres">
      <dgm:prSet presAssocID="{B3071B25-51C9-462F-9DB8-995001798C3C}" presName="childNode" presStyleLbl="revTx" presStyleIdx="2" presStyleCnt="3">
        <dgm:presLayoutVars>
          <dgm:bulletEnabled val="1"/>
        </dgm:presLayoutVars>
      </dgm:prSet>
      <dgm:spPr/>
      <dgm:t>
        <a:bodyPr/>
        <a:lstStyle/>
        <a:p>
          <a:endParaRPr lang="en-US"/>
        </a:p>
      </dgm:t>
    </dgm:pt>
  </dgm:ptLst>
  <dgm:cxnLst>
    <dgm:cxn modelId="{24DF0A6B-B17F-4D68-B8EC-690C513D7D75}" type="presOf" srcId="{5269B0E7-98EA-4988-A21E-172388231330}" destId="{B76AC72F-D916-4F72-A529-D7988F95CEBF}" srcOrd="0" destOrd="0" presId="urn:microsoft.com/office/officeart/2005/8/layout/radial2"/>
    <dgm:cxn modelId="{48424F99-ECCB-4C36-85AE-A05554D45958}" srcId="{B3071B25-51C9-462F-9DB8-995001798C3C}" destId="{031A0542-6AB2-493F-8076-228BEFE73D65}" srcOrd="0" destOrd="0" parTransId="{95B240A7-957D-4A94-907C-DA33C714A5E1}" sibTransId="{248C56F4-A095-43E8-A56F-C638F96BF65E}"/>
    <dgm:cxn modelId="{99F5C8F7-959B-4CCD-AA5F-8670A73F79CB}" type="presOf" srcId="{3ADFBBA2-78E7-4A68-BBCF-6C8D36EF6DDB}" destId="{589BA5F1-7F88-4594-BB09-B10CCD08D2FB}" srcOrd="0" destOrd="0" presId="urn:microsoft.com/office/officeart/2005/8/layout/radial2"/>
    <dgm:cxn modelId="{582995DE-C817-49AD-86F5-539FB887DA7E}" type="presOf" srcId="{813D1D25-32F4-4BBD-A7D3-EF7517DF80CD}" destId="{9AAE6B82-640E-4644-81A4-F8F6A5179797}" srcOrd="0" destOrd="2" presId="urn:microsoft.com/office/officeart/2005/8/layout/radial2"/>
    <dgm:cxn modelId="{318FC9D5-D2EB-4EAB-A6A4-2CC4EBF463C4}" srcId="{5269B0E7-98EA-4988-A21E-172388231330}" destId="{D14043BB-B908-4F80-8912-C748C0D71AB2}" srcOrd="0" destOrd="0" parTransId="{DDE6F6F2-5B59-4444-87C1-36A92F21F9F7}" sibTransId="{1C40E94A-A50B-40CC-8F6C-BFEFD8BE53C6}"/>
    <dgm:cxn modelId="{12A155EE-8EF2-4681-BCCA-9477149DB581}" type="presOf" srcId="{5C0A2E60-8C60-492D-963A-35625675EAB0}" destId="{F4DFCF82-3ACA-40B3-99FB-9D347369D2BD}" srcOrd="0" destOrd="1" presId="urn:microsoft.com/office/officeart/2005/8/layout/radial2"/>
    <dgm:cxn modelId="{CE90B04B-5BFA-4A64-9FC9-E40DC4FF771F}" srcId="{B3071B25-51C9-462F-9DB8-995001798C3C}" destId="{813D1D25-32F4-4BBD-A7D3-EF7517DF80CD}" srcOrd="2" destOrd="0" parTransId="{261F89C4-1804-430D-93B0-2A639E48008D}" sibTransId="{E47EEED4-B203-4654-BBCF-EA48EB2CD814}"/>
    <dgm:cxn modelId="{F9DCF830-44F8-4489-99F2-357847C8C532}" srcId="{4A5305BA-6E5B-464C-96C3-C33467B3B7A7}" destId="{A041CFAD-F84D-49B5-A1C9-6E908D87DB69}" srcOrd="1" destOrd="0" parTransId="{DF0E2A3F-B0C9-448B-8B32-D50DE585779F}" sibTransId="{77280A77-993A-4BB5-BF41-615449A65111}"/>
    <dgm:cxn modelId="{3B146673-3C9D-4849-BF87-9C5F8DEB7086}" type="presOf" srcId="{3E58D26D-63A8-48CA-BB54-3FDA98128D6D}" destId="{ED667D2D-8761-468E-8127-728E2441C9D2}" srcOrd="0" destOrd="2" presId="urn:microsoft.com/office/officeart/2005/8/layout/radial2"/>
    <dgm:cxn modelId="{68F5E25D-28A8-46A6-8855-5CC24211C4C4}" type="presOf" srcId="{9004B06F-EA08-4E8A-B099-0F1FE8F9D41F}" destId="{9AAE6B82-640E-4644-81A4-F8F6A5179797}" srcOrd="0" destOrd="1" presId="urn:microsoft.com/office/officeart/2005/8/layout/radial2"/>
    <dgm:cxn modelId="{19878DAA-6339-40CB-8D8C-2DC23A174E48}" srcId="{E21F93A7-E15E-4864-AB40-421DAD3DE88B}" destId="{5269B0E7-98EA-4988-A21E-172388231330}" srcOrd="0" destOrd="0" parTransId="{82E7212D-1EE6-4CC9-BC46-FFF3B0906EE0}" sibTransId="{643B6E8F-6CE2-4E20-8553-A13F7B39C773}"/>
    <dgm:cxn modelId="{822A8EC4-4052-4328-9742-F7EA2CAD0FB4}" srcId="{B3071B25-51C9-462F-9DB8-995001798C3C}" destId="{9004B06F-EA08-4E8A-B099-0F1FE8F9D41F}" srcOrd="1" destOrd="0" parTransId="{90915D44-EA4A-459F-86C1-742DACD4D6DB}" sibTransId="{915B7716-0757-4D52-B660-D2ACA89DC770}"/>
    <dgm:cxn modelId="{543F5846-2188-4C36-85BC-666C3BB625A3}" srcId="{E21F93A7-E15E-4864-AB40-421DAD3DE88B}" destId="{B3071B25-51C9-462F-9DB8-995001798C3C}" srcOrd="2" destOrd="0" parTransId="{3ADFBBA2-78E7-4A68-BBCF-6C8D36EF6DDB}" sibTransId="{4A602F55-61CE-4FA8-A70C-3739E2010BFE}"/>
    <dgm:cxn modelId="{E5912A8A-F998-4DE9-AF57-1AB81C8E2CC3}" type="presOf" srcId="{4A5305BA-6E5B-464C-96C3-C33467B3B7A7}" destId="{CC2149CE-D6E5-44BE-9B68-1C7919C0CA11}" srcOrd="0" destOrd="0" presId="urn:microsoft.com/office/officeart/2005/8/layout/radial2"/>
    <dgm:cxn modelId="{2627FEEE-24AE-4A01-AD60-DAA7D65DF509}" srcId="{5269B0E7-98EA-4988-A21E-172388231330}" destId="{5C0A2E60-8C60-492D-963A-35625675EAB0}" srcOrd="1" destOrd="0" parTransId="{D4D7E49E-EB08-4715-A9DB-08F23A108317}" sibTransId="{3C05466F-EC4E-4F0B-978E-4CF0E66F610E}"/>
    <dgm:cxn modelId="{DFC80FAD-5A34-463F-A584-A6644BC26E6F}" type="presOf" srcId="{AE493B04-0BED-4F71-9429-68C610137673}" destId="{ED667D2D-8761-468E-8127-728E2441C9D2}" srcOrd="0" destOrd="0" presId="urn:microsoft.com/office/officeart/2005/8/layout/radial2"/>
    <dgm:cxn modelId="{1098D520-F218-4452-B476-B23A92012949}" type="presOf" srcId="{82E7212D-1EE6-4CC9-BC46-FFF3B0906EE0}" destId="{D37F8891-025D-4DB4-B77F-A8101A17DECD}" srcOrd="0" destOrd="0" presId="urn:microsoft.com/office/officeart/2005/8/layout/radial2"/>
    <dgm:cxn modelId="{6B3D598F-D67C-4C3E-BB78-E2B47393B73F}" type="presOf" srcId="{B3071B25-51C9-462F-9DB8-995001798C3C}" destId="{BCBA8321-D584-4D39-AC92-BCAF922492AD}" srcOrd="0" destOrd="0" presId="urn:microsoft.com/office/officeart/2005/8/layout/radial2"/>
    <dgm:cxn modelId="{4024E2C7-BE02-483E-8469-C903490559A3}" type="presOf" srcId="{D14043BB-B908-4F80-8912-C748C0D71AB2}" destId="{F4DFCF82-3ACA-40B3-99FB-9D347369D2BD}" srcOrd="0" destOrd="0" presId="urn:microsoft.com/office/officeart/2005/8/layout/radial2"/>
    <dgm:cxn modelId="{598DF34C-50D4-4C51-8236-D40430E1883F}" srcId="{4A5305BA-6E5B-464C-96C3-C33467B3B7A7}" destId="{3E58D26D-63A8-48CA-BB54-3FDA98128D6D}" srcOrd="2" destOrd="0" parTransId="{CCC41777-E505-4470-A97E-C3A196FF6744}" sibTransId="{656542E8-C4E4-418A-8094-4F7153E56065}"/>
    <dgm:cxn modelId="{2F54A3ED-F5D2-4A40-8DEF-B390997A8472}" type="presOf" srcId="{A041CFAD-F84D-49B5-A1C9-6E908D87DB69}" destId="{ED667D2D-8761-468E-8127-728E2441C9D2}" srcOrd="0" destOrd="1" presId="urn:microsoft.com/office/officeart/2005/8/layout/radial2"/>
    <dgm:cxn modelId="{666D1887-E947-474F-A1F0-23EDD4376DFD}" srcId="{4A5305BA-6E5B-464C-96C3-C33467B3B7A7}" destId="{AE493B04-0BED-4F71-9429-68C610137673}" srcOrd="0" destOrd="0" parTransId="{6E3C247E-E610-4804-A9A1-BB444A4FE31E}" sibTransId="{DAA0FC8C-3624-46F3-B689-F71975638A43}"/>
    <dgm:cxn modelId="{C496A3C2-3D4D-424E-A858-60687F34779A}" type="presOf" srcId="{1AD2BE1B-ACB0-4F57-9001-9F655B65E110}" destId="{1E460969-4F03-4A23-A752-A093F0C18817}" srcOrd="0" destOrd="0" presId="urn:microsoft.com/office/officeart/2005/8/layout/radial2"/>
    <dgm:cxn modelId="{49F7D5F8-3C39-42D4-924C-2096F215E3FA}" srcId="{E21F93A7-E15E-4864-AB40-421DAD3DE88B}" destId="{4A5305BA-6E5B-464C-96C3-C33467B3B7A7}" srcOrd="1" destOrd="0" parTransId="{1AD2BE1B-ACB0-4F57-9001-9F655B65E110}" sibTransId="{E7256619-A59F-41E3-93F5-969E0341DCC1}"/>
    <dgm:cxn modelId="{67186756-7A8A-45E3-B152-9C66BA6CD31E}" type="presOf" srcId="{031A0542-6AB2-493F-8076-228BEFE73D65}" destId="{9AAE6B82-640E-4644-81A4-F8F6A5179797}" srcOrd="0" destOrd="0" presId="urn:microsoft.com/office/officeart/2005/8/layout/radial2"/>
    <dgm:cxn modelId="{FAAE221D-DA67-4B29-8DA5-F65CD8FA013C}" type="presOf" srcId="{E21F93A7-E15E-4864-AB40-421DAD3DE88B}" destId="{67459622-0A5D-4B63-8F81-C390910205D2}" srcOrd="0" destOrd="0" presId="urn:microsoft.com/office/officeart/2005/8/layout/radial2"/>
    <dgm:cxn modelId="{E0A05796-1292-444E-BFE9-90AAEA0BD10C}" type="presParOf" srcId="{67459622-0A5D-4B63-8F81-C390910205D2}" destId="{74B20B08-2B66-480B-B721-364F80AA52A4}" srcOrd="0" destOrd="0" presId="urn:microsoft.com/office/officeart/2005/8/layout/radial2"/>
    <dgm:cxn modelId="{A0D511A9-4296-4453-9B22-FB5FB16AA526}" type="presParOf" srcId="{74B20B08-2B66-480B-B721-364F80AA52A4}" destId="{EB14515A-C2A1-434F-BE5C-37F04045848B}" srcOrd="0" destOrd="0" presId="urn:microsoft.com/office/officeart/2005/8/layout/radial2"/>
    <dgm:cxn modelId="{F7F1CEE3-0CA7-4159-9724-C31329F50E33}" type="presParOf" srcId="{EB14515A-C2A1-434F-BE5C-37F04045848B}" destId="{E4FDB12B-0D39-4C75-B112-179FD83A0CF7}" srcOrd="0" destOrd="0" presId="urn:microsoft.com/office/officeart/2005/8/layout/radial2"/>
    <dgm:cxn modelId="{D3F17B26-AFDE-4ED3-847B-2642FAC8017B}" type="presParOf" srcId="{EB14515A-C2A1-434F-BE5C-37F04045848B}" destId="{BE496DDE-845B-4EE6-A3C1-63A49B4B22D8}" srcOrd="1" destOrd="0" presId="urn:microsoft.com/office/officeart/2005/8/layout/radial2"/>
    <dgm:cxn modelId="{7D822913-C1F7-4C35-89C6-01F96242C611}" type="presParOf" srcId="{74B20B08-2B66-480B-B721-364F80AA52A4}" destId="{D37F8891-025D-4DB4-B77F-A8101A17DECD}" srcOrd="1" destOrd="0" presId="urn:microsoft.com/office/officeart/2005/8/layout/radial2"/>
    <dgm:cxn modelId="{925AFC86-840D-49E6-9EF5-A1A62B144AB0}" type="presParOf" srcId="{74B20B08-2B66-480B-B721-364F80AA52A4}" destId="{03091957-0DC4-401E-9155-B245381F8613}" srcOrd="2" destOrd="0" presId="urn:microsoft.com/office/officeart/2005/8/layout/radial2"/>
    <dgm:cxn modelId="{86CEF88C-952A-485A-98C6-28D620ED4C8F}" type="presParOf" srcId="{03091957-0DC4-401E-9155-B245381F8613}" destId="{B76AC72F-D916-4F72-A529-D7988F95CEBF}" srcOrd="0" destOrd="0" presId="urn:microsoft.com/office/officeart/2005/8/layout/radial2"/>
    <dgm:cxn modelId="{67EB1496-EAB0-459B-9585-9212F2D9A32E}" type="presParOf" srcId="{03091957-0DC4-401E-9155-B245381F8613}" destId="{F4DFCF82-3ACA-40B3-99FB-9D347369D2BD}" srcOrd="1" destOrd="0" presId="urn:microsoft.com/office/officeart/2005/8/layout/radial2"/>
    <dgm:cxn modelId="{B844CA62-28B8-44FB-96F1-4476A6CC5609}" type="presParOf" srcId="{74B20B08-2B66-480B-B721-364F80AA52A4}" destId="{1E460969-4F03-4A23-A752-A093F0C18817}" srcOrd="3" destOrd="0" presId="urn:microsoft.com/office/officeart/2005/8/layout/radial2"/>
    <dgm:cxn modelId="{4CDD8950-080F-4DC7-9062-D749C7A3C659}" type="presParOf" srcId="{74B20B08-2B66-480B-B721-364F80AA52A4}" destId="{22768E22-9D74-47B7-B59C-5151A3E3F522}" srcOrd="4" destOrd="0" presId="urn:microsoft.com/office/officeart/2005/8/layout/radial2"/>
    <dgm:cxn modelId="{17B5BCB0-ED38-4344-B906-182EE4B0EF72}" type="presParOf" srcId="{22768E22-9D74-47B7-B59C-5151A3E3F522}" destId="{CC2149CE-D6E5-44BE-9B68-1C7919C0CA11}" srcOrd="0" destOrd="0" presId="urn:microsoft.com/office/officeart/2005/8/layout/radial2"/>
    <dgm:cxn modelId="{E141EC1B-F663-49F1-B911-7E69DA3F45D5}" type="presParOf" srcId="{22768E22-9D74-47B7-B59C-5151A3E3F522}" destId="{ED667D2D-8761-468E-8127-728E2441C9D2}" srcOrd="1" destOrd="0" presId="urn:microsoft.com/office/officeart/2005/8/layout/radial2"/>
    <dgm:cxn modelId="{6DFD436B-00AD-42E4-83D9-51EF9130B986}" type="presParOf" srcId="{74B20B08-2B66-480B-B721-364F80AA52A4}" destId="{589BA5F1-7F88-4594-BB09-B10CCD08D2FB}" srcOrd="5" destOrd="0" presId="urn:microsoft.com/office/officeart/2005/8/layout/radial2"/>
    <dgm:cxn modelId="{4760F27F-8FEC-4C95-AB3F-88A7AC820752}" type="presParOf" srcId="{74B20B08-2B66-480B-B721-364F80AA52A4}" destId="{2BF686C6-1BA9-465E-8C63-095D4283ED35}" srcOrd="6" destOrd="0" presId="urn:microsoft.com/office/officeart/2005/8/layout/radial2"/>
    <dgm:cxn modelId="{DC5B236C-7B20-4E64-9A1A-F8A1A6D31D07}" type="presParOf" srcId="{2BF686C6-1BA9-465E-8C63-095D4283ED35}" destId="{BCBA8321-D584-4D39-AC92-BCAF922492AD}" srcOrd="0" destOrd="0" presId="urn:microsoft.com/office/officeart/2005/8/layout/radial2"/>
    <dgm:cxn modelId="{38F3A252-0D92-448E-B365-50AA86DCE603}" type="presParOf" srcId="{2BF686C6-1BA9-465E-8C63-095D4283ED35}" destId="{9AAE6B82-640E-4644-81A4-F8F6A5179797}" srcOrd="1" destOrd="0" presId="urn:microsoft.com/office/officeart/2005/8/layout/radial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1F93A7-E15E-4864-AB40-421DAD3DE88B}" type="doc">
      <dgm:prSet loTypeId="urn:microsoft.com/office/officeart/2005/8/layout/radial2" loCatId="relationship" qsTypeId="urn:microsoft.com/office/officeart/2005/8/quickstyle/simple1" qsCatId="simple" csTypeId="urn:microsoft.com/office/officeart/2005/8/colors/accent1_1" csCatId="accent1" phldr="1"/>
      <dgm:spPr/>
      <dgm:t>
        <a:bodyPr/>
        <a:lstStyle/>
        <a:p>
          <a:endParaRPr lang="en-US"/>
        </a:p>
      </dgm:t>
    </dgm:pt>
    <dgm:pt modelId="{5269B0E7-98EA-4988-A21E-172388231330}">
      <dgm:prSet phldrT="[Text]"/>
      <dgm:spPr/>
      <dgm:t>
        <a:bodyPr/>
        <a:lstStyle/>
        <a:p>
          <a:r>
            <a:rPr lang="en-US" dirty="0" smtClean="0"/>
            <a:t>Education</a:t>
          </a:r>
          <a:endParaRPr lang="en-US" dirty="0"/>
        </a:p>
      </dgm:t>
    </dgm:pt>
    <dgm:pt modelId="{82E7212D-1EE6-4CC9-BC46-FFF3B0906EE0}" type="parTrans" cxnId="{19878DAA-6339-40CB-8D8C-2DC23A174E48}">
      <dgm:prSet/>
      <dgm:spPr/>
      <dgm:t>
        <a:bodyPr/>
        <a:lstStyle/>
        <a:p>
          <a:endParaRPr lang="en-US"/>
        </a:p>
      </dgm:t>
    </dgm:pt>
    <dgm:pt modelId="{643B6E8F-6CE2-4E20-8553-A13F7B39C773}" type="sibTrans" cxnId="{19878DAA-6339-40CB-8D8C-2DC23A174E48}">
      <dgm:prSet/>
      <dgm:spPr/>
      <dgm:t>
        <a:bodyPr/>
        <a:lstStyle/>
        <a:p>
          <a:endParaRPr lang="en-US"/>
        </a:p>
      </dgm:t>
    </dgm:pt>
    <dgm:pt modelId="{D14043BB-B908-4F80-8912-C748C0D71AB2}">
      <dgm:prSet phldrT="[Text]"/>
      <dgm:spPr/>
      <dgm:t>
        <a:bodyPr/>
        <a:lstStyle/>
        <a:p>
          <a:endParaRPr lang="en-US" dirty="0">
            <a:solidFill>
              <a:schemeClr val="bg2">
                <a:lumMod val="75000"/>
              </a:schemeClr>
            </a:solidFill>
          </a:endParaRPr>
        </a:p>
      </dgm:t>
    </dgm:pt>
    <dgm:pt modelId="{DDE6F6F2-5B59-4444-87C1-36A92F21F9F7}" type="parTrans" cxnId="{318FC9D5-D2EB-4EAB-A6A4-2CC4EBF463C4}">
      <dgm:prSet/>
      <dgm:spPr/>
      <dgm:t>
        <a:bodyPr/>
        <a:lstStyle/>
        <a:p>
          <a:endParaRPr lang="en-US"/>
        </a:p>
      </dgm:t>
    </dgm:pt>
    <dgm:pt modelId="{1C40E94A-A50B-40CC-8F6C-BFEFD8BE53C6}" type="sibTrans" cxnId="{318FC9D5-D2EB-4EAB-A6A4-2CC4EBF463C4}">
      <dgm:prSet/>
      <dgm:spPr/>
      <dgm:t>
        <a:bodyPr/>
        <a:lstStyle/>
        <a:p>
          <a:endParaRPr lang="en-US"/>
        </a:p>
      </dgm:t>
    </dgm:pt>
    <dgm:pt modelId="{4A5305BA-6E5B-464C-96C3-C33467B3B7A7}">
      <dgm:prSet phldrT="[Text]"/>
      <dgm:spPr/>
      <dgm:t>
        <a:bodyPr/>
        <a:lstStyle/>
        <a:p>
          <a:r>
            <a:rPr lang="en-US" dirty="0" smtClean="0"/>
            <a:t>Policy</a:t>
          </a:r>
          <a:endParaRPr lang="en-US" dirty="0"/>
        </a:p>
      </dgm:t>
    </dgm:pt>
    <dgm:pt modelId="{1AD2BE1B-ACB0-4F57-9001-9F655B65E110}" type="parTrans" cxnId="{49F7D5F8-3C39-42D4-924C-2096F215E3FA}">
      <dgm:prSet/>
      <dgm:spPr/>
      <dgm:t>
        <a:bodyPr/>
        <a:lstStyle/>
        <a:p>
          <a:endParaRPr lang="en-US"/>
        </a:p>
      </dgm:t>
    </dgm:pt>
    <dgm:pt modelId="{E7256619-A59F-41E3-93F5-969E0341DCC1}" type="sibTrans" cxnId="{49F7D5F8-3C39-42D4-924C-2096F215E3FA}">
      <dgm:prSet/>
      <dgm:spPr/>
      <dgm:t>
        <a:bodyPr/>
        <a:lstStyle/>
        <a:p>
          <a:endParaRPr lang="en-US"/>
        </a:p>
      </dgm:t>
    </dgm:pt>
    <dgm:pt modelId="{AE493B04-0BED-4F71-9429-68C610137673}">
      <dgm:prSet phldrT="[Text]"/>
      <dgm:spPr/>
      <dgm:t>
        <a:bodyPr/>
        <a:lstStyle/>
        <a:p>
          <a:endParaRPr lang="en-US" dirty="0">
            <a:solidFill>
              <a:schemeClr val="bg2">
                <a:lumMod val="75000"/>
              </a:schemeClr>
            </a:solidFill>
          </a:endParaRPr>
        </a:p>
      </dgm:t>
    </dgm:pt>
    <dgm:pt modelId="{6E3C247E-E610-4804-A9A1-BB444A4FE31E}" type="parTrans" cxnId="{666D1887-E947-474F-A1F0-23EDD4376DFD}">
      <dgm:prSet/>
      <dgm:spPr/>
      <dgm:t>
        <a:bodyPr/>
        <a:lstStyle/>
        <a:p>
          <a:endParaRPr lang="en-US"/>
        </a:p>
      </dgm:t>
    </dgm:pt>
    <dgm:pt modelId="{DAA0FC8C-3624-46F3-B689-F71975638A43}" type="sibTrans" cxnId="{666D1887-E947-474F-A1F0-23EDD4376DFD}">
      <dgm:prSet/>
      <dgm:spPr/>
      <dgm:t>
        <a:bodyPr/>
        <a:lstStyle/>
        <a:p>
          <a:endParaRPr lang="en-US"/>
        </a:p>
      </dgm:t>
    </dgm:pt>
    <dgm:pt modelId="{B3071B25-51C9-462F-9DB8-995001798C3C}">
      <dgm:prSet phldrT="[Text]"/>
      <dgm:spPr/>
      <dgm:t>
        <a:bodyPr/>
        <a:lstStyle/>
        <a:p>
          <a:r>
            <a:rPr lang="en-US" b="1" dirty="0" smtClean="0"/>
            <a:t>Ministry</a:t>
          </a:r>
          <a:endParaRPr lang="en-US" b="1" dirty="0"/>
        </a:p>
      </dgm:t>
    </dgm:pt>
    <dgm:pt modelId="{3ADFBBA2-78E7-4A68-BBCF-6C8D36EF6DDB}" type="parTrans" cxnId="{543F5846-2188-4C36-85BC-666C3BB625A3}">
      <dgm:prSet/>
      <dgm:spPr/>
      <dgm:t>
        <a:bodyPr/>
        <a:lstStyle/>
        <a:p>
          <a:endParaRPr lang="en-US"/>
        </a:p>
      </dgm:t>
    </dgm:pt>
    <dgm:pt modelId="{4A602F55-61CE-4FA8-A70C-3739E2010BFE}" type="sibTrans" cxnId="{543F5846-2188-4C36-85BC-666C3BB625A3}">
      <dgm:prSet/>
      <dgm:spPr/>
      <dgm:t>
        <a:bodyPr/>
        <a:lstStyle/>
        <a:p>
          <a:endParaRPr lang="en-US"/>
        </a:p>
      </dgm:t>
    </dgm:pt>
    <dgm:pt modelId="{031A0542-6AB2-493F-8076-228BEFE73D65}">
      <dgm:prSet phldrT="[Text]"/>
      <dgm:spPr/>
      <dgm:t>
        <a:bodyPr/>
        <a:lstStyle/>
        <a:p>
          <a:r>
            <a:rPr lang="en-US" b="1" dirty="0" smtClean="0"/>
            <a:t>Victim/family</a:t>
          </a:r>
          <a:endParaRPr lang="en-US" b="1" dirty="0"/>
        </a:p>
      </dgm:t>
    </dgm:pt>
    <dgm:pt modelId="{95B240A7-957D-4A94-907C-DA33C714A5E1}" type="parTrans" cxnId="{48424F99-ECCB-4C36-85AE-A05554D45958}">
      <dgm:prSet/>
      <dgm:spPr/>
      <dgm:t>
        <a:bodyPr/>
        <a:lstStyle/>
        <a:p>
          <a:endParaRPr lang="en-US"/>
        </a:p>
      </dgm:t>
    </dgm:pt>
    <dgm:pt modelId="{248C56F4-A095-43E8-A56F-C638F96BF65E}" type="sibTrans" cxnId="{48424F99-ECCB-4C36-85AE-A05554D45958}">
      <dgm:prSet/>
      <dgm:spPr/>
      <dgm:t>
        <a:bodyPr/>
        <a:lstStyle/>
        <a:p>
          <a:endParaRPr lang="en-US"/>
        </a:p>
      </dgm:t>
    </dgm:pt>
    <dgm:pt modelId="{9004B06F-EA08-4E8A-B099-0F1FE8F9D41F}">
      <dgm:prSet phldrT="[Text]"/>
      <dgm:spPr/>
      <dgm:t>
        <a:bodyPr/>
        <a:lstStyle/>
        <a:p>
          <a:r>
            <a:rPr lang="en-US" b="1" dirty="0" smtClean="0"/>
            <a:t>Offender/family</a:t>
          </a:r>
          <a:endParaRPr lang="en-US" b="1" dirty="0"/>
        </a:p>
      </dgm:t>
    </dgm:pt>
    <dgm:pt modelId="{90915D44-EA4A-459F-86C1-742DACD4D6DB}" type="parTrans" cxnId="{822A8EC4-4052-4328-9742-F7EA2CAD0FB4}">
      <dgm:prSet/>
      <dgm:spPr/>
      <dgm:t>
        <a:bodyPr/>
        <a:lstStyle/>
        <a:p>
          <a:endParaRPr lang="en-US"/>
        </a:p>
      </dgm:t>
    </dgm:pt>
    <dgm:pt modelId="{915B7716-0757-4D52-B660-D2ACA89DC770}" type="sibTrans" cxnId="{822A8EC4-4052-4328-9742-F7EA2CAD0FB4}">
      <dgm:prSet/>
      <dgm:spPr/>
      <dgm:t>
        <a:bodyPr/>
        <a:lstStyle/>
        <a:p>
          <a:endParaRPr lang="en-US"/>
        </a:p>
      </dgm:t>
    </dgm:pt>
    <dgm:pt modelId="{813D1D25-32F4-4BBD-A7D3-EF7517DF80CD}">
      <dgm:prSet phldrT="[Text]"/>
      <dgm:spPr/>
      <dgm:t>
        <a:bodyPr/>
        <a:lstStyle/>
        <a:p>
          <a:r>
            <a:rPr lang="en-US" b="1" dirty="0" smtClean="0"/>
            <a:t>Community</a:t>
          </a:r>
          <a:endParaRPr lang="en-US" b="1" dirty="0"/>
        </a:p>
      </dgm:t>
    </dgm:pt>
    <dgm:pt modelId="{261F89C4-1804-430D-93B0-2A639E48008D}" type="parTrans" cxnId="{CE90B04B-5BFA-4A64-9FC9-E40DC4FF771F}">
      <dgm:prSet/>
      <dgm:spPr/>
      <dgm:t>
        <a:bodyPr/>
        <a:lstStyle/>
        <a:p>
          <a:endParaRPr lang="en-US"/>
        </a:p>
      </dgm:t>
    </dgm:pt>
    <dgm:pt modelId="{E47EEED4-B203-4654-BBCF-EA48EB2CD814}" type="sibTrans" cxnId="{CE90B04B-5BFA-4A64-9FC9-E40DC4FF771F}">
      <dgm:prSet/>
      <dgm:spPr/>
      <dgm:t>
        <a:bodyPr/>
        <a:lstStyle/>
        <a:p>
          <a:endParaRPr lang="en-US"/>
        </a:p>
      </dgm:t>
    </dgm:pt>
    <dgm:pt modelId="{67459622-0A5D-4B63-8F81-C390910205D2}" type="pres">
      <dgm:prSet presAssocID="{E21F93A7-E15E-4864-AB40-421DAD3DE88B}" presName="composite" presStyleCnt="0">
        <dgm:presLayoutVars>
          <dgm:chMax val="5"/>
          <dgm:dir/>
          <dgm:animLvl val="ctr"/>
          <dgm:resizeHandles val="exact"/>
        </dgm:presLayoutVars>
      </dgm:prSet>
      <dgm:spPr/>
      <dgm:t>
        <a:bodyPr/>
        <a:lstStyle/>
        <a:p>
          <a:endParaRPr lang="en-US"/>
        </a:p>
      </dgm:t>
    </dgm:pt>
    <dgm:pt modelId="{74B20B08-2B66-480B-B721-364F80AA52A4}" type="pres">
      <dgm:prSet presAssocID="{E21F93A7-E15E-4864-AB40-421DAD3DE88B}" presName="cycle" presStyleCnt="0"/>
      <dgm:spPr/>
    </dgm:pt>
    <dgm:pt modelId="{EB14515A-C2A1-434F-BE5C-37F04045848B}" type="pres">
      <dgm:prSet presAssocID="{E21F93A7-E15E-4864-AB40-421DAD3DE88B}" presName="centerShape" presStyleCnt="0"/>
      <dgm:spPr/>
    </dgm:pt>
    <dgm:pt modelId="{E4FDB12B-0D39-4C75-B112-179FD83A0CF7}" type="pres">
      <dgm:prSet presAssocID="{E21F93A7-E15E-4864-AB40-421DAD3DE88B}" presName="connSite" presStyleLbl="node1" presStyleIdx="0" presStyleCnt="4"/>
      <dgm:spPr/>
    </dgm:pt>
    <dgm:pt modelId="{BE496DDE-845B-4EE6-A3C1-63A49B4B22D8}" type="pres">
      <dgm:prSet presAssocID="{E21F93A7-E15E-4864-AB40-421DAD3DE88B}" presName="visible" presStyleLbl="node1" presStyleIdx="0" presStyleCnt="4" custScaleX="161725" custLinFactNeighborX="-24835" custLinFactNeighborY="3207"/>
      <dgm:spPr>
        <a:blipFill rotWithShape="0">
          <a:blip xmlns:r="http://schemas.openxmlformats.org/officeDocument/2006/relationships" r:embed="rId1"/>
          <a:stretch>
            <a:fillRect/>
          </a:stretch>
        </a:blipFill>
      </dgm:spPr>
    </dgm:pt>
    <dgm:pt modelId="{D37F8891-025D-4DB4-B77F-A8101A17DECD}" type="pres">
      <dgm:prSet presAssocID="{82E7212D-1EE6-4CC9-BC46-FFF3B0906EE0}" presName="Name25" presStyleLbl="parChTrans1D1" presStyleIdx="0" presStyleCnt="3"/>
      <dgm:spPr/>
      <dgm:t>
        <a:bodyPr/>
        <a:lstStyle/>
        <a:p>
          <a:endParaRPr lang="en-US"/>
        </a:p>
      </dgm:t>
    </dgm:pt>
    <dgm:pt modelId="{03091957-0DC4-401E-9155-B245381F8613}" type="pres">
      <dgm:prSet presAssocID="{5269B0E7-98EA-4988-A21E-172388231330}" presName="node" presStyleCnt="0"/>
      <dgm:spPr/>
    </dgm:pt>
    <dgm:pt modelId="{B76AC72F-D916-4F72-A529-D7988F95CEBF}" type="pres">
      <dgm:prSet presAssocID="{5269B0E7-98EA-4988-A21E-172388231330}" presName="parentNode" presStyleLbl="node1" presStyleIdx="1" presStyleCnt="4">
        <dgm:presLayoutVars>
          <dgm:chMax val="1"/>
          <dgm:bulletEnabled val="1"/>
        </dgm:presLayoutVars>
      </dgm:prSet>
      <dgm:spPr/>
      <dgm:t>
        <a:bodyPr/>
        <a:lstStyle/>
        <a:p>
          <a:endParaRPr lang="en-US"/>
        </a:p>
      </dgm:t>
    </dgm:pt>
    <dgm:pt modelId="{F4DFCF82-3ACA-40B3-99FB-9D347369D2BD}" type="pres">
      <dgm:prSet presAssocID="{5269B0E7-98EA-4988-A21E-172388231330}" presName="childNode" presStyleLbl="revTx" presStyleIdx="0" presStyleCnt="3">
        <dgm:presLayoutVars>
          <dgm:bulletEnabled val="1"/>
        </dgm:presLayoutVars>
      </dgm:prSet>
      <dgm:spPr/>
      <dgm:t>
        <a:bodyPr/>
        <a:lstStyle/>
        <a:p>
          <a:endParaRPr lang="en-US"/>
        </a:p>
      </dgm:t>
    </dgm:pt>
    <dgm:pt modelId="{1E460969-4F03-4A23-A752-A093F0C18817}" type="pres">
      <dgm:prSet presAssocID="{1AD2BE1B-ACB0-4F57-9001-9F655B65E110}" presName="Name25" presStyleLbl="parChTrans1D1" presStyleIdx="1" presStyleCnt="3"/>
      <dgm:spPr/>
      <dgm:t>
        <a:bodyPr/>
        <a:lstStyle/>
        <a:p>
          <a:endParaRPr lang="en-US"/>
        </a:p>
      </dgm:t>
    </dgm:pt>
    <dgm:pt modelId="{22768E22-9D74-47B7-B59C-5151A3E3F522}" type="pres">
      <dgm:prSet presAssocID="{4A5305BA-6E5B-464C-96C3-C33467B3B7A7}" presName="node" presStyleCnt="0"/>
      <dgm:spPr/>
    </dgm:pt>
    <dgm:pt modelId="{CC2149CE-D6E5-44BE-9B68-1C7919C0CA11}" type="pres">
      <dgm:prSet presAssocID="{4A5305BA-6E5B-464C-96C3-C33467B3B7A7}" presName="parentNode" presStyleLbl="node1" presStyleIdx="2" presStyleCnt="4">
        <dgm:presLayoutVars>
          <dgm:chMax val="1"/>
          <dgm:bulletEnabled val="1"/>
        </dgm:presLayoutVars>
      </dgm:prSet>
      <dgm:spPr/>
      <dgm:t>
        <a:bodyPr/>
        <a:lstStyle/>
        <a:p>
          <a:endParaRPr lang="en-US"/>
        </a:p>
      </dgm:t>
    </dgm:pt>
    <dgm:pt modelId="{ED667D2D-8761-468E-8127-728E2441C9D2}" type="pres">
      <dgm:prSet presAssocID="{4A5305BA-6E5B-464C-96C3-C33467B3B7A7}" presName="childNode" presStyleLbl="revTx" presStyleIdx="1" presStyleCnt="3">
        <dgm:presLayoutVars>
          <dgm:bulletEnabled val="1"/>
        </dgm:presLayoutVars>
      </dgm:prSet>
      <dgm:spPr/>
      <dgm:t>
        <a:bodyPr/>
        <a:lstStyle/>
        <a:p>
          <a:endParaRPr lang="en-US"/>
        </a:p>
      </dgm:t>
    </dgm:pt>
    <dgm:pt modelId="{589BA5F1-7F88-4594-BB09-B10CCD08D2FB}" type="pres">
      <dgm:prSet presAssocID="{3ADFBBA2-78E7-4A68-BBCF-6C8D36EF6DDB}" presName="Name25" presStyleLbl="parChTrans1D1" presStyleIdx="2" presStyleCnt="3"/>
      <dgm:spPr/>
      <dgm:t>
        <a:bodyPr/>
        <a:lstStyle/>
        <a:p>
          <a:endParaRPr lang="en-US"/>
        </a:p>
      </dgm:t>
    </dgm:pt>
    <dgm:pt modelId="{2BF686C6-1BA9-465E-8C63-095D4283ED35}" type="pres">
      <dgm:prSet presAssocID="{B3071B25-51C9-462F-9DB8-995001798C3C}" presName="node" presStyleCnt="0"/>
      <dgm:spPr/>
    </dgm:pt>
    <dgm:pt modelId="{BCBA8321-D584-4D39-AC92-BCAF922492AD}" type="pres">
      <dgm:prSet presAssocID="{B3071B25-51C9-462F-9DB8-995001798C3C}" presName="parentNode" presStyleLbl="node1" presStyleIdx="3" presStyleCnt="4">
        <dgm:presLayoutVars>
          <dgm:chMax val="1"/>
          <dgm:bulletEnabled val="1"/>
        </dgm:presLayoutVars>
      </dgm:prSet>
      <dgm:spPr/>
      <dgm:t>
        <a:bodyPr/>
        <a:lstStyle/>
        <a:p>
          <a:endParaRPr lang="en-US"/>
        </a:p>
      </dgm:t>
    </dgm:pt>
    <dgm:pt modelId="{9AAE6B82-640E-4644-81A4-F8F6A5179797}" type="pres">
      <dgm:prSet presAssocID="{B3071B25-51C9-462F-9DB8-995001798C3C}" presName="childNode" presStyleLbl="revTx" presStyleIdx="2" presStyleCnt="3">
        <dgm:presLayoutVars>
          <dgm:bulletEnabled val="1"/>
        </dgm:presLayoutVars>
      </dgm:prSet>
      <dgm:spPr/>
      <dgm:t>
        <a:bodyPr/>
        <a:lstStyle/>
        <a:p>
          <a:endParaRPr lang="en-US"/>
        </a:p>
      </dgm:t>
    </dgm:pt>
  </dgm:ptLst>
  <dgm:cxnLst>
    <dgm:cxn modelId="{E6338E09-BD9E-483B-8F97-AAB61395B81F}" type="presOf" srcId="{031A0542-6AB2-493F-8076-228BEFE73D65}" destId="{9AAE6B82-640E-4644-81A4-F8F6A5179797}" srcOrd="0" destOrd="0" presId="urn:microsoft.com/office/officeart/2005/8/layout/radial2"/>
    <dgm:cxn modelId="{CB1EB49A-A2D7-4261-83EF-23AD8538EA1C}" type="presOf" srcId="{9004B06F-EA08-4E8A-B099-0F1FE8F9D41F}" destId="{9AAE6B82-640E-4644-81A4-F8F6A5179797}" srcOrd="0" destOrd="1" presId="urn:microsoft.com/office/officeart/2005/8/layout/radial2"/>
    <dgm:cxn modelId="{48424F99-ECCB-4C36-85AE-A05554D45958}" srcId="{B3071B25-51C9-462F-9DB8-995001798C3C}" destId="{031A0542-6AB2-493F-8076-228BEFE73D65}" srcOrd="0" destOrd="0" parTransId="{95B240A7-957D-4A94-907C-DA33C714A5E1}" sibTransId="{248C56F4-A095-43E8-A56F-C638F96BF65E}"/>
    <dgm:cxn modelId="{318FC9D5-D2EB-4EAB-A6A4-2CC4EBF463C4}" srcId="{5269B0E7-98EA-4988-A21E-172388231330}" destId="{D14043BB-B908-4F80-8912-C748C0D71AB2}" srcOrd="0" destOrd="0" parTransId="{DDE6F6F2-5B59-4444-87C1-36A92F21F9F7}" sibTransId="{1C40E94A-A50B-40CC-8F6C-BFEFD8BE53C6}"/>
    <dgm:cxn modelId="{66EF73DD-14B5-4430-8F44-B81976042656}" type="presOf" srcId="{5269B0E7-98EA-4988-A21E-172388231330}" destId="{B76AC72F-D916-4F72-A529-D7988F95CEBF}" srcOrd="0" destOrd="0" presId="urn:microsoft.com/office/officeart/2005/8/layout/radial2"/>
    <dgm:cxn modelId="{CE90B04B-5BFA-4A64-9FC9-E40DC4FF771F}" srcId="{B3071B25-51C9-462F-9DB8-995001798C3C}" destId="{813D1D25-32F4-4BBD-A7D3-EF7517DF80CD}" srcOrd="2" destOrd="0" parTransId="{261F89C4-1804-430D-93B0-2A639E48008D}" sibTransId="{E47EEED4-B203-4654-BBCF-EA48EB2CD814}"/>
    <dgm:cxn modelId="{19878DAA-6339-40CB-8D8C-2DC23A174E48}" srcId="{E21F93A7-E15E-4864-AB40-421DAD3DE88B}" destId="{5269B0E7-98EA-4988-A21E-172388231330}" srcOrd="0" destOrd="0" parTransId="{82E7212D-1EE6-4CC9-BC46-FFF3B0906EE0}" sibTransId="{643B6E8F-6CE2-4E20-8553-A13F7B39C773}"/>
    <dgm:cxn modelId="{822A8EC4-4052-4328-9742-F7EA2CAD0FB4}" srcId="{B3071B25-51C9-462F-9DB8-995001798C3C}" destId="{9004B06F-EA08-4E8A-B099-0F1FE8F9D41F}" srcOrd="1" destOrd="0" parTransId="{90915D44-EA4A-459F-86C1-742DACD4D6DB}" sibTransId="{915B7716-0757-4D52-B660-D2ACA89DC770}"/>
    <dgm:cxn modelId="{543F5846-2188-4C36-85BC-666C3BB625A3}" srcId="{E21F93A7-E15E-4864-AB40-421DAD3DE88B}" destId="{B3071B25-51C9-462F-9DB8-995001798C3C}" srcOrd="2" destOrd="0" parTransId="{3ADFBBA2-78E7-4A68-BBCF-6C8D36EF6DDB}" sibTransId="{4A602F55-61CE-4FA8-A70C-3739E2010BFE}"/>
    <dgm:cxn modelId="{2983EB4B-D245-47C3-942C-506F58575DC8}" type="presOf" srcId="{813D1D25-32F4-4BBD-A7D3-EF7517DF80CD}" destId="{9AAE6B82-640E-4644-81A4-F8F6A5179797}" srcOrd="0" destOrd="2" presId="urn:microsoft.com/office/officeart/2005/8/layout/radial2"/>
    <dgm:cxn modelId="{21478C68-B2CA-44BA-ACEC-CFA023B9976F}" type="presOf" srcId="{AE493B04-0BED-4F71-9429-68C610137673}" destId="{ED667D2D-8761-468E-8127-728E2441C9D2}" srcOrd="0" destOrd="0" presId="urn:microsoft.com/office/officeart/2005/8/layout/radial2"/>
    <dgm:cxn modelId="{731FEA5B-3C07-4BD0-938B-25D33577EAEB}" type="presOf" srcId="{E21F93A7-E15E-4864-AB40-421DAD3DE88B}" destId="{67459622-0A5D-4B63-8F81-C390910205D2}" srcOrd="0" destOrd="0" presId="urn:microsoft.com/office/officeart/2005/8/layout/radial2"/>
    <dgm:cxn modelId="{E109CBE3-0B8F-47E7-A100-86D168EF6651}" type="presOf" srcId="{B3071B25-51C9-462F-9DB8-995001798C3C}" destId="{BCBA8321-D584-4D39-AC92-BCAF922492AD}" srcOrd="0" destOrd="0" presId="urn:microsoft.com/office/officeart/2005/8/layout/radial2"/>
    <dgm:cxn modelId="{F1DD7CB8-BE89-448F-ACE5-E87F2DA38BDA}" type="presOf" srcId="{1AD2BE1B-ACB0-4F57-9001-9F655B65E110}" destId="{1E460969-4F03-4A23-A752-A093F0C18817}" srcOrd="0" destOrd="0" presId="urn:microsoft.com/office/officeart/2005/8/layout/radial2"/>
    <dgm:cxn modelId="{666D1887-E947-474F-A1F0-23EDD4376DFD}" srcId="{4A5305BA-6E5B-464C-96C3-C33467B3B7A7}" destId="{AE493B04-0BED-4F71-9429-68C610137673}" srcOrd="0" destOrd="0" parTransId="{6E3C247E-E610-4804-A9A1-BB444A4FE31E}" sibTransId="{DAA0FC8C-3624-46F3-B689-F71975638A43}"/>
    <dgm:cxn modelId="{9DAAFBC3-8B8C-4251-A125-0FBEAC90EFB8}" type="presOf" srcId="{3ADFBBA2-78E7-4A68-BBCF-6C8D36EF6DDB}" destId="{589BA5F1-7F88-4594-BB09-B10CCD08D2FB}" srcOrd="0" destOrd="0" presId="urn:microsoft.com/office/officeart/2005/8/layout/radial2"/>
    <dgm:cxn modelId="{49F7D5F8-3C39-42D4-924C-2096F215E3FA}" srcId="{E21F93A7-E15E-4864-AB40-421DAD3DE88B}" destId="{4A5305BA-6E5B-464C-96C3-C33467B3B7A7}" srcOrd="1" destOrd="0" parTransId="{1AD2BE1B-ACB0-4F57-9001-9F655B65E110}" sibTransId="{E7256619-A59F-41E3-93F5-969E0341DCC1}"/>
    <dgm:cxn modelId="{7E80098B-3D7C-468B-8EDC-7CC21EF86148}" type="presOf" srcId="{D14043BB-B908-4F80-8912-C748C0D71AB2}" destId="{F4DFCF82-3ACA-40B3-99FB-9D347369D2BD}" srcOrd="0" destOrd="0" presId="urn:microsoft.com/office/officeart/2005/8/layout/radial2"/>
    <dgm:cxn modelId="{90084EAD-FDA2-484D-AA8F-73FF2D1D46A4}" type="presOf" srcId="{82E7212D-1EE6-4CC9-BC46-FFF3B0906EE0}" destId="{D37F8891-025D-4DB4-B77F-A8101A17DECD}" srcOrd="0" destOrd="0" presId="urn:microsoft.com/office/officeart/2005/8/layout/radial2"/>
    <dgm:cxn modelId="{8B76A077-625A-49D4-8A83-42F3F0AA0A0A}" type="presOf" srcId="{4A5305BA-6E5B-464C-96C3-C33467B3B7A7}" destId="{CC2149CE-D6E5-44BE-9B68-1C7919C0CA11}" srcOrd="0" destOrd="0" presId="urn:microsoft.com/office/officeart/2005/8/layout/radial2"/>
    <dgm:cxn modelId="{726367D7-DBE6-4EB2-973F-3DFEE95162E0}" type="presParOf" srcId="{67459622-0A5D-4B63-8F81-C390910205D2}" destId="{74B20B08-2B66-480B-B721-364F80AA52A4}" srcOrd="0" destOrd="0" presId="urn:microsoft.com/office/officeart/2005/8/layout/radial2"/>
    <dgm:cxn modelId="{33598976-D23C-4822-92AB-9F290F4A6F7E}" type="presParOf" srcId="{74B20B08-2B66-480B-B721-364F80AA52A4}" destId="{EB14515A-C2A1-434F-BE5C-37F04045848B}" srcOrd="0" destOrd="0" presId="urn:microsoft.com/office/officeart/2005/8/layout/radial2"/>
    <dgm:cxn modelId="{AF2AFF58-ECA7-4A2B-BEF6-0DFFDE6B4251}" type="presParOf" srcId="{EB14515A-C2A1-434F-BE5C-37F04045848B}" destId="{E4FDB12B-0D39-4C75-B112-179FD83A0CF7}" srcOrd="0" destOrd="0" presId="urn:microsoft.com/office/officeart/2005/8/layout/radial2"/>
    <dgm:cxn modelId="{AEB93295-5120-4E86-BD52-0FB3CFCB66E7}" type="presParOf" srcId="{EB14515A-C2A1-434F-BE5C-37F04045848B}" destId="{BE496DDE-845B-4EE6-A3C1-63A49B4B22D8}" srcOrd="1" destOrd="0" presId="urn:microsoft.com/office/officeart/2005/8/layout/radial2"/>
    <dgm:cxn modelId="{6E3581CD-5C4A-4237-AB20-195156652B1C}" type="presParOf" srcId="{74B20B08-2B66-480B-B721-364F80AA52A4}" destId="{D37F8891-025D-4DB4-B77F-A8101A17DECD}" srcOrd="1" destOrd="0" presId="urn:microsoft.com/office/officeart/2005/8/layout/radial2"/>
    <dgm:cxn modelId="{6DFF6053-838F-46C0-B431-13712DA9EAFD}" type="presParOf" srcId="{74B20B08-2B66-480B-B721-364F80AA52A4}" destId="{03091957-0DC4-401E-9155-B245381F8613}" srcOrd="2" destOrd="0" presId="urn:microsoft.com/office/officeart/2005/8/layout/radial2"/>
    <dgm:cxn modelId="{FC99DE9A-B84A-4911-AE7E-634E379FFA67}" type="presParOf" srcId="{03091957-0DC4-401E-9155-B245381F8613}" destId="{B76AC72F-D916-4F72-A529-D7988F95CEBF}" srcOrd="0" destOrd="0" presId="urn:microsoft.com/office/officeart/2005/8/layout/radial2"/>
    <dgm:cxn modelId="{A028C19F-1FE2-4BD3-8E90-B77B9E8297B0}" type="presParOf" srcId="{03091957-0DC4-401E-9155-B245381F8613}" destId="{F4DFCF82-3ACA-40B3-99FB-9D347369D2BD}" srcOrd="1" destOrd="0" presId="urn:microsoft.com/office/officeart/2005/8/layout/radial2"/>
    <dgm:cxn modelId="{6F7996D4-4ECB-4E5E-88A8-552E351D71F2}" type="presParOf" srcId="{74B20B08-2B66-480B-B721-364F80AA52A4}" destId="{1E460969-4F03-4A23-A752-A093F0C18817}" srcOrd="3" destOrd="0" presId="urn:microsoft.com/office/officeart/2005/8/layout/radial2"/>
    <dgm:cxn modelId="{72912689-7751-4E81-BD16-A7375B0D65AF}" type="presParOf" srcId="{74B20B08-2B66-480B-B721-364F80AA52A4}" destId="{22768E22-9D74-47B7-B59C-5151A3E3F522}" srcOrd="4" destOrd="0" presId="urn:microsoft.com/office/officeart/2005/8/layout/radial2"/>
    <dgm:cxn modelId="{110DF4FC-1411-409F-9CFD-AD3CCF7C417D}" type="presParOf" srcId="{22768E22-9D74-47B7-B59C-5151A3E3F522}" destId="{CC2149CE-D6E5-44BE-9B68-1C7919C0CA11}" srcOrd="0" destOrd="0" presId="urn:microsoft.com/office/officeart/2005/8/layout/radial2"/>
    <dgm:cxn modelId="{FA4B394C-9412-4528-96EC-C53F865241DA}" type="presParOf" srcId="{22768E22-9D74-47B7-B59C-5151A3E3F522}" destId="{ED667D2D-8761-468E-8127-728E2441C9D2}" srcOrd="1" destOrd="0" presId="urn:microsoft.com/office/officeart/2005/8/layout/radial2"/>
    <dgm:cxn modelId="{145B4076-E53C-4EA9-8BAF-0F421CC86CF7}" type="presParOf" srcId="{74B20B08-2B66-480B-B721-364F80AA52A4}" destId="{589BA5F1-7F88-4594-BB09-B10CCD08D2FB}" srcOrd="5" destOrd="0" presId="urn:microsoft.com/office/officeart/2005/8/layout/radial2"/>
    <dgm:cxn modelId="{B6517358-D46C-4DA5-ACE3-5B6AED5EA3EC}" type="presParOf" srcId="{74B20B08-2B66-480B-B721-364F80AA52A4}" destId="{2BF686C6-1BA9-465E-8C63-095D4283ED35}" srcOrd="6" destOrd="0" presId="urn:microsoft.com/office/officeart/2005/8/layout/radial2"/>
    <dgm:cxn modelId="{F362F547-5330-4B04-8558-A6A66622603F}" type="presParOf" srcId="{2BF686C6-1BA9-465E-8C63-095D4283ED35}" destId="{BCBA8321-D584-4D39-AC92-BCAF922492AD}" srcOrd="0" destOrd="0" presId="urn:microsoft.com/office/officeart/2005/8/layout/radial2"/>
    <dgm:cxn modelId="{728B4C35-D2C4-44A9-A418-747277387B26}" type="presParOf" srcId="{2BF686C6-1BA9-465E-8C63-095D4283ED35}" destId="{9AAE6B82-640E-4644-81A4-F8F6A5179797}" srcOrd="1" destOrd="0" presId="urn:microsoft.com/office/officeart/2005/8/layout/radial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89BA5F1-7F88-4594-BB09-B10CCD08D2FB}">
      <dsp:nvSpPr>
        <dsp:cNvPr id="0" name=""/>
        <dsp:cNvSpPr/>
      </dsp:nvSpPr>
      <dsp:spPr>
        <a:xfrm rot="2563033">
          <a:off x="3289480" y="3688777"/>
          <a:ext cx="793386" cy="52382"/>
        </a:xfrm>
        <a:custGeom>
          <a:avLst/>
          <a:gdLst/>
          <a:ahLst/>
          <a:cxnLst/>
          <a:rect l="0" t="0" r="0" b="0"/>
          <a:pathLst>
            <a:path>
              <a:moveTo>
                <a:pt x="0" y="26191"/>
              </a:moveTo>
              <a:lnTo>
                <a:pt x="793386" y="26191"/>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460969-4F03-4A23-A752-A093F0C18817}">
      <dsp:nvSpPr>
        <dsp:cNvPr id="0" name=""/>
        <dsp:cNvSpPr/>
      </dsp:nvSpPr>
      <dsp:spPr>
        <a:xfrm>
          <a:off x="3394718" y="2602708"/>
          <a:ext cx="882688" cy="52382"/>
        </a:xfrm>
        <a:custGeom>
          <a:avLst/>
          <a:gdLst/>
          <a:ahLst/>
          <a:cxnLst/>
          <a:rect l="0" t="0" r="0" b="0"/>
          <a:pathLst>
            <a:path>
              <a:moveTo>
                <a:pt x="0" y="26191"/>
              </a:moveTo>
              <a:lnTo>
                <a:pt x="882688" y="26191"/>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7F8891-025D-4DB4-B77F-A8101A17DECD}">
      <dsp:nvSpPr>
        <dsp:cNvPr id="0" name=""/>
        <dsp:cNvSpPr/>
      </dsp:nvSpPr>
      <dsp:spPr>
        <a:xfrm rot="19036967">
          <a:off x="3289480" y="1516638"/>
          <a:ext cx="793386" cy="52382"/>
        </a:xfrm>
        <a:custGeom>
          <a:avLst/>
          <a:gdLst/>
          <a:ahLst/>
          <a:cxnLst/>
          <a:rect l="0" t="0" r="0" b="0"/>
          <a:pathLst>
            <a:path>
              <a:moveTo>
                <a:pt x="0" y="26191"/>
              </a:moveTo>
              <a:lnTo>
                <a:pt x="793386" y="26191"/>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496DDE-845B-4EE6-A3C1-63A49B4B22D8}">
      <dsp:nvSpPr>
        <dsp:cNvPr id="0" name=""/>
        <dsp:cNvSpPr/>
      </dsp:nvSpPr>
      <dsp:spPr>
        <a:xfrm>
          <a:off x="0" y="1445975"/>
          <a:ext cx="4088399" cy="2527994"/>
        </a:xfrm>
        <a:prstGeom prst="ellipse">
          <a:avLst/>
        </a:prstGeom>
        <a:blipFill rotWithShape="0">
          <a:blip xmlns:r="http://schemas.openxmlformats.org/officeDocument/2006/relationships" r:embed="rId1"/>
          <a:stretch>
            <a:fillRect/>
          </a:stretch>
        </a:blip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6AC72F-D916-4F72-A529-D7988F95CEBF}">
      <dsp:nvSpPr>
        <dsp:cNvPr id="0" name=""/>
        <dsp:cNvSpPr/>
      </dsp:nvSpPr>
      <dsp:spPr>
        <a:xfrm>
          <a:off x="3776433" y="839"/>
          <a:ext cx="1516796" cy="1516796"/>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Education</a:t>
          </a:r>
          <a:endParaRPr lang="en-US" sz="1900" kern="1200" dirty="0"/>
        </a:p>
      </dsp:txBody>
      <dsp:txXfrm>
        <a:off x="3776433" y="839"/>
        <a:ext cx="1516796" cy="1516796"/>
      </dsp:txXfrm>
    </dsp:sp>
    <dsp:sp modelId="{F4DFCF82-3ACA-40B3-99FB-9D347369D2BD}">
      <dsp:nvSpPr>
        <dsp:cNvPr id="0" name=""/>
        <dsp:cNvSpPr/>
      </dsp:nvSpPr>
      <dsp:spPr>
        <a:xfrm>
          <a:off x="5444909" y="839"/>
          <a:ext cx="2275195" cy="151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t>Abuse/impact</a:t>
          </a:r>
          <a:endParaRPr lang="en-US" sz="2400" kern="1200" dirty="0"/>
        </a:p>
        <a:p>
          <a:pPr marL="228600" lvl="1" indent="-228600" algn="l" defTabSz="1066800">
            <a:lnSpc>
              <a:spcPct val="90000"/>
            </a:lnSpc>
            <a:spcBef>
              <a:spcPct val="0"/>
            </a:spcBef>
            <a:spcAft>
              <a:spcPct val="15000"/>
            </a:spcAft>
            <a:buChar char="••"/>
          </a:pPr>
          <a:r>
            <a:rPr lang="en-US" sz="2400" kern="1200" dirty="0" smtClean="0"/>
            <a:t>Abusers</a:t>
          </a:r>
          <a:endParaRPr lang="en-US" sz="2400" kern="1200" dirty="0"/>
        </a:p>
      </dsp:txBody>
      <dsp:txXfrm>
        <a:off x="5444909" y="839"/>
        <a:ext cx="2275195" cy="1516796"/>
      </dsp:txXfrm>
    </dsp:sp>
    <dsp:sp modelId="{CC2149CE-D6E5-44BE-9B68-1C7919C0CA11}">
      <dsp:nvSpPr>
        <dsp:cNvPr id="0" name=""/>
        <dsp:cNvSpPr/>
      </dsp:nvSpPr>
      <dsp:spPr>
        <a:xfrm>
          <a:off x="4277407" y="1870501"/>
          <a:ext cx="1516796" cy="1516796"/>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Policy</a:t>
          </a:r>
          <a:endParaRPr lang="en-US" sz="1900" kern="1200" dirty="0"/>
        </a:p>
      </dsp:txBody>
      <dsp:txXfrm>
        <a:off x="4277407" y="1870501"/>
        <a:ext cx="1516796" cy="1516796"/>
      </dsp:txXfrm>
    </dsp:sp>
    <dsp:sp modelId="{ED667D2D-8761-468E-8127-728E2441C9D2}">
      <dsp:nvSpPr>
        <dsp:cNvPr id="0" name=""/>
        <dsp:cNvSpPr/>
      </dsp:nvSpPr>
      <dsp:spPr>
        <a:xfrm>
          <a:off x="5945883" y="1870501"/>
          <a:ext cx="2275195" cy="151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t>Allegations</a:t>
          </a:r>
          <a:endParaRPr lang="en-US" sz="2400" kern="1200" dirty="0"/>
        </a:p>
        <a:p>
          <a:pPr marL="228600" lvl="1" indent="-228600" algn="l" defTabSz="1066800">
            <a:lnSpc>
              <a:spcPct val="90000"/>
            </a:lnSpc>
            <a:spcBef>
              <a:spcPct val="0"/>
            </a:spcBef>
            <a:spcAft>
              <a:spcPct val="15000"/>
            </a:spcAft>
            <a:buChar char="••"/>
          </a:pPr>
          <a:r>
            <a:rPr lang="en-US" sz="2400" kern="1200" dirty="0" smtClean="0"/>
            <a:t>Prevention</a:t>
          </a:r>
          <a:endParaRPr lang="en-US" sz="2400" kern="1200" dirty="0"/>
        </a:p>
        <a:p>
          <a:pPr marL="228600" lvl="1" indent="-228600" algn="l" defTabSz="1066800">
            <a:lnSpc>
              <a:spcPct val="90000"/>
            </a:lnSpc>
            <a:spcBef>
              <a:spcPct val="0"/>
            </a:spcBef>
            <a:spcAft>
              <a:spcPct val="15000"/>
            </a:spcAft>
            <a:buChar char="••"/>
          </a:pPr>
          <a:r>
            <a:rPr lang="en-US" sz="2400" kern="1200" dirty="0" smtClean="0"/>
            <a:t>Assessment</a:t>
          </a:r>
          <a:endParaRPr lang="en-US" sz="2400" kern="1200" dirty="0"/>
        </a:p>
      </dsp:txBody>
      <dsp:txXfrm>
        <a:off x="5945883" y="1870501"/>
        <a:ext cx="2275195" cy="1516796"/>
      </dsp:txXfrm>
    </dsp:sp>
    <dsp:sp modelId="{BCBA8321-D584-4D39-AC92-BCAF922492AD}">
      <dsp:nvSpPr>
        <dsp:cNvPr id="0" name=""/>
        <dsp:cNvSpPr/>
      </dsp:nvSpPr>
      <dsp:spPr>
        <a:xfrm>
          <a:off x="3776433" y="3740162"/>
          <a:ext cx="1516796" cy="1516796"/>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Ministry</a:t>
          </a:r>
          <a:endParaRPr lang="en-US" sz="1900" kern="1200" dirty="0"/>
        </a:p>
      </dsp:txBody>
      <dsp:txXfrm>
        <a:off x="3776433" y="3740162"/>
        <a:ext cx="1516796" cy="1516796"/>
      </dsp:txXfrm>
    </dsp:sp>
    <dsp:sp modelId="{9AAE6B82-640E-4644-81A4-F8F6A5179797}">
      <dsp:nvSpPr>
        <dsp:cNvPr id="0" name=""/>
        <dsp:cNvSpPr/>
      </dsp:nvSpPr>
      <dsp:spPr>
        <a:xfrm>
          <a:off x="5444909" y="3740162"/>
          <a:ext cx="2275195" cy="151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t>Victim/family</a:t>
          </a:r>
          <a:endParaRPr lang="en-US" sz="2400" kern="1200" dirty="0"/>
        </a:p>
        <a:p>
          <a:pPr marL="228600" lvl="1" indent="-228600" algn="l" defTabSz="1066800">
            <a:lnSpc>
              <a:spcPct val="90000"/>
            </a:lnSpc>
            <a:spcBef>
              <a:spcPct val="0"/>
            </a:spcBef>
            <a:spcAft>
              <a:spcPct val="15000"/>
            </a:spcAft>
            <a:buChar char="••"/>
          </a:pPr>
          <a:r>
            <a:rPr lang="en-US" sz="2400" kern="1200" dirty="0" smtClean="0"/>
            <a:t>Offender/family</a:t>
          </a:r>
          <a:endParaRPr lang="en-US" sz="2400" kern="1200" dirty="0"/>
        </a:p>
        <a:p>
          <a:pPr marL="228600" lvl="1" indent="-228600" algn="l" defTabSz="1066800">
            <a:lnSpc>
              <a:spcPct val="90000"/>
            </a:lnSpc>
            <a:spcBef>
              <a:spcPct val="0"/>
            </a:spcBef>
            <a:spcAft>
              <a:spcPct val="15000"/>
            </a:spcAft>
            <a:buChar char="••"/>
          </a:pPr>
          <a:r>
            <a:rPr lang="en-US" sz="2400" kern="1200" dirty="0" smtClean="0"/>
            <a:t>Community</a:t>
          </a:r>
          <a:endParaRPr lang="en-US" sz="2400" kern="1200" dirty="0"/>
        </a:p>
      </dsp:txBody>
      <dsp:txXfrm>
        <a:off x="5444909" y="3740162"/>
        <a:ext cx="2275195" cy="1516796"/>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89BA5F1-7F88-4594-BB09-B10CCD08D2FB}">
      <dsp:nvSpPr>
        <dsp:cNvPr id="0" name=""/>
        <dsp:cNvSpPr/>
      </dsp:nvSpPr>
      <dsp:spPr>
        <a:xfrm rot="2563033">
          <a:off x="3289480" y="3688777"/>
          <a:ext cx="793386" cy="52382"/>
        </a:xfrm>
        <a:custGeom>
          <a:avLst/>
          <a:gdLst/>
          <a:ahLst/>
          <a:cxnLst/>
          <a:rect l="0" t="0" r="0" b="0"/>
          <a:pathLst>
            <a:path>
              <a:moveTo>
                <a:pt x="0" y="26191"/>
              </a:moveTo>
              <a:lnTo>
                <a:pt x="793386" y="26191"/>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460969-4F03-4A23-A752-A093F0C18817}">
      <dsp:nvSpPr>
        <dsp:cNvPr id="0" name=""/>
        <dsp:cNvSpPr/>
      </dsp:nvSpPr>
      <dsp:spPr>
        <a:xfrm>
          <a:off x="3394718" y="2602708"/>
          <a:ext cx="882688" cy="52382"/>
        </a:xfrm>
        <a:custGeom>
          <a:avLst/>
          <a:gdLst/>
          <a:ahLst/>
          <a:cxnLst/>
          <a:rect l="0" t="0" r="0" b="0"/>
          <a:pathLst>
            <a:path>
              <a:moveTo>
                <a:pt x="0" y="26191"/>
              </a:moveTo>
              <a:lnTo>
                <a:pt x="882688" y="26191"/>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7F8891-025D-4DB4-B77F-A8101A17DECD}">
      <dsp:nvSpPr>
        <dsp:cNvPr id="0" name=""/>
        <dsp:cNvSpPr/>
      </dsp:nvSpPr>
      <dsp:spPr>
        <a:xfrm rot="19036967">
          <a:off x="3289480" y="1516638"/>
          <a:ext cx="793386" cy="52382"/>
        </a:xfrm>
        <a:custGeom>
          <a:avLst/>
          <a:gdLst/>
          <a:ahLst/>
          <a:cxnLst/>
          <a:rect l="0" t="0" r="0" b="0"/>
          <a:pathLst>
            <a:path>
              <a:moveTo>
                <a:pt x="0" y="26191"/>
              </a:moveTo>
              <a:lnTo>
                <a:pt x="793386" y="26191"/>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496DDE-845B-4EE6-A3C1-63A49B4B22D8}">
      <dsp:nvSpPr>
        <dsp:cNvPr id="0" name=""/>
        <dsp:cNvSpPr/>
      </dsp:nvSpPr>
      <dsp:spPr>
        <a:xfrm>
          <a:off x="0" y="1445975"/>
          <a:ext cx="4088399" cy="2527994"/>
        </a:xfrm>
        <a:prstGeom prst="ellipse">
          <a:avLst/>
        </a:prstGeom>
        <a:blipFill rotWithShape="0">
          <a:blip xmlns:r="http://schemas.openxmlformats.org/officeDocument/2006/relationships" r:embed="rId1"/>
          <a:stretch>
            <a:fillRect/>
          </a:stretch>
        </a:blip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6AC72F-D916-4F72-A529-D7988F95CEBF}">
      <dsp:nvSpPr>
        <dsp:cNvPr id="0" name=""/>
        <dsp:cNvSpPr/>
      </dsp:nvSpPr>
      <dsp:spPr>
        <a:xfrm>
          <a:off x="3776433" y="839"/>
          <a:ext cx="1516796" cy="1516796"/>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1" kern="1200" dirty="0" smtClean="0"/>
            <a:t>Education</a:t>
          </a:r>
          <a:endParaRPr lang="en-US" sz="1800" b="1" kern="1200" dirty="0"/>
        </a:p>
      </dsp:txBody>
      <dsp:txXfrm>
        <a:off x="3776433" y="839"/>
        <a:ext cx="1516796" cy="1516796"/>
      </dsp:txXfrm>
    </dsp:sp>
    <dsp:sp modelId="{F4DFCF82-3ACA-40B3-99FB-9D347369D2BD}">
      <dsp:nvSpPr>
        <dsp:cNvPr id="0" name=""/>
        <dsp:cNvSpPr/>
      </dsp:nvSpPr>
      <dsp:spPr>
        <a:xfrm>
          <a:off x="5444909" y="839"/>
          <a:ext cx="2275195" cy="151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1066800">
            <a:lnSpc>
              <a:spcPct val="90000"/>
            </a:lnSpc>
            <a:spcBef>
              <a:spcPct val="0"/>
            </a:spcBef>
            <a:spcAft>
              <a:spcPct val="15000"/>
            </a:spcAft>
            <a:buChar char="••"/>
          </a:pPr>
          <a:r>
            <a:rPr lang="en-US" sz="2400" b="1" kern="1200" dirty="0" smtClean="0"/>
            <a:t>Abuse/impact</a:t>
          </a:r>
          <a:endParaRPr lang="en-US" sz="2400" b="1" kern="1200" dirty="0"/>
        </a:p>
        <a:p>
          <a:pPr marL="228600" lvl="1" indent="-228600" algn="l" defTabSz="1066800">
            <a:lnSpc>
              <a:spcPct val="90000"/>
            </a:lnSpc>
            <a:spcBef>
              <a:spcPct val="0"/>
            </a:spcBef>
            <a:spcAft>
              <a:spcPct val="15000"/>
            </a:spcAft>
            <a:buChar char="••"/>
          </a:pPr>
          <a:r>
            <a:rPr lang="en-US" sz="2400" b="1" kern="1200" dirty="0" smtClean="0"/>
            <a:t>Offenders</a:t>
          </a:r>
          <a:endParaRPr lang="en-US" sz="2400" b="1" kern="1200" dirty="0"/>
        </a:p>
        <a:p>
          <a:pPr marL="228600" lvl="1" indent="-228600" algn="l" defTabSz="1066800">
            <a:lnSpc>
              <a:spcPct val="90000"/>
            </a:lnSpc>
            <a:spcBef>
              <a:spcPct val="0"/>
            </a:spcBef>
            <a:spcAft>
              <a:spcPct val="15000"/>
            </a:spcAft>
            <a:buChar char="••"/>
          </a:pPr>
          <a:r>
            <a:rPr lang="en-US" sz="2400" b="1" kern="1200" dirty="0" smtClean="0"/>
            <a:t>Regulations</a:t>
          </a:r>
          <a:endParaRPr lang="en-US" sz="2400" b="1" kern="1200" dirty="0"/>
        </a:p>
      </dsp:txBody>
      <dsp:txXfrm>
        <a:off x="5444909" y="839"/>
        <a:ext cx="2275195" cy="1516796"/>
      </dsp:txXfrm>
    </dsp:sp>
    <dsp:sp modelId="{CC2149CE-D6E5-44BE-9B68-1C7919C0CA11}">
      <dsp:nvSpPr>
        <dsp:cNvPr id="0" name=""/>
        <dsp:cNvSpPr/>
      </dsp:nvSpPr>
      <dsp:spPr>
        <a:xfrm>
          <a:off x="4277407" y="1870501"/>
          <a:ext cx="1516796" cy="1516796"/>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Policy</a:t>
          </a:r>
          <a:endParaRPr lang="en-US" sz="1800" kern="1200" dirty="0"/>
        </a:p>
      </dsp:txBody>
      <dsp:txXfrm>
        <a:off x="4277407" y="1870501"/>
        <a:ext cx="1516796" cy="1516796"/>
      </dsp:txXfrm>
    </dsp:sp>
    <dsp:sp modelId="{ED667D2D-8761-468E-8127-728E2441C9D2}">
      <dsp:nvSpPr>
        <dsp:cNvPr id="0" name=""/>
        <dsp:cNvSpPr/>
      </dsp:nvSpPr>
      <dsp:spPr>
        <a:xfrm>
          <a:off x="5945883" y="1870501"/>
          <a:ext cx="2275195" cy="151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solidFill>
                <a:schemeClr val="bg2">
                  <a:lumMod val="75000"/>
                </a:schemeClr>
              </a:solidFill>
            </a:rPr>
            <a:t>Allegations</a:t>
          </a:r>
          <a:endParaRPr lang="en-US" sz="2400" kern="1200" dirty="0">
            <a:solidFill>
              <a:schemeClr val="bg2">
                <a:lumMod val="75000"/>
              </a:schemeClr>
            </a:solidFill>
          </a:endParaRPr>
        </a:p>
        <a:p>
          <a:pPr marL="228600" lvl="1" indent="-228600" algn="l" defTabSz="1066800">
            <a:lnSpc>
              <a:spcPct val="90000"/>
            </a:lnSpc>
            <a:spcBef>
              <a:spcPct val="0"/>
            </a:spcBef>
            <a:spcAft>
              <a:spcPct val="15000"/>
            </a:spcAft>
            <a:buChar char="••"/>
          </a:pPr>
          <a:r>
            <a:rPr lang="en-US" sz="2400" kern="1200" dirty="0" smtClean="0">
              <a:solidFill>
                <a:schemeClr val="bg2">
                  <a:lumMod val="75000"/>
                </a:schemeClr>
              </a:solidFill>
            </a:rPr>
            <a:t>Prevention</a:t>
          </a:r>
          <a:endParaRPr lang="en-US" sz="2400" kern="1200" dirty="0">
            <a:solidFill>
              <a:schemeClr val="bg2">
                <a:lumMod val="75000"/>
              </a:schemeClr>
            </a:solidFill>
          </a:endParaRPr>
        </a:p>
        <a:p>
          <a:pPr marL="228600" lvl="1" indent="-228600" algn="l" defTabSz="1066800">
            <a:lnSpc>
              <a:spcPct val="90000"/>
            </a:lnSpc>
            <a:spcBef>
              <a:spcPct val="0"/>
            </a:spcBef>
            <a:spcAft>
              <a:spcPct val="15000"/>
            </a:spcAft>
            <a:buChar char="••"/>
          </a:pPr>
          <a:r>
            <a:rPr lang="en-US" sz="2400" kern="1200" dirty="0" smtClean="0">
              <a:solidFill>
                <a:schemeClr val="bg2">
                  <a:lumMod val="75000"/>
                </a:schemeClr>
              </a:solidFill>
            </a:rPr>
            <a:t>Assessment</a:t>
          </a:r>
          <a:endParaRPr lang="en-US" sz="2400" kern="1200" dirty="0">
            <a:solidFill>
              <a:schemeClr val="bg2">
                <a:lumMod val="75000"/>
              </a:schemeClr>
            </a:solidFill>
          </a:endParaRPr>
        </a:p>
      </dsp:txBody>
      <dsp:txXfrm>
        <a:off x="5945883" y="1870501"/>
        <a:ext cx="2275195" cy="1516796"/>
      </dsp:txXfrm>
    </dsp:sp>
    <dsp:sp modelId="{BCBA8321-D584-4D39-AC92-BCAF922492AD}">
      <dsp:nvSpPr>
        <dsp:cNvPr id="0" name=""/>
        <dsp:cNvSpPr/>
      </dsp:nvSpPr>
      <dsp:spPr>
        <a:xfrm>
          <a:off x="3776433" y="3740162"/>
          <a:ext cx="1516796" cy="1516796"/>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Ministry</a:t>
          </a:r>
          <a:endParaRPr lang="en-US" sz="1800" kern="1200" dirty="0"/>
        </a:p>
      </dsp:txBody>
      <dsp:txXfrm>
        <a:off x="3776433" y="3740162"/>
        <a:ext cx="1516796" cy="1516796"/>
      </dsp:txXfrm>
    </dsp:sp>
    <dsp:sp modelId="{9AAE6B82-640E-4644-81A4-F8F6A5179797}">
      <dsp:nvSpPr>
        <dsp:cNvPr id="0" name=""/>
        <dsp:cNvSpPr/>
      </dsp:nvSpPr>
      <dsp:spPr>
        <a:xfrm>
          <a:off x="5444909" y="3740162"/>
          <a:ext cx="2275195" cy="151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solidFill>
                <a:schemeClr val="bg2">
                  <a:lumMod val="75000"/>
                </a:schemeClr>
              </a:solidFill>
            </a:rPr>
            <a:t>Victim/family</a:t>
          </a:r>
          <a:endParaRPr lang="en-US" sz="2400" kern="1200" dirty="0">
            <a:solidFill>
              <a:schemeClr val="bg2">
                <a:lumMod val="75000"/>
              </a:schemeClr>
            </a:solidFill>
          </a:endParaRPr>
        </a:p>
        <a:p>
          <a:pPr marL="228600" lvl="1" indent="-228600" algn="l" defTabSz="1066800">
            <a:lnSpc>
              <a:spcPct val="90000"/>
            </a:lnSpc>
            <a:spcBef>
              <a:spcPct val="0"/>
            </a:spcBef>
            <a:spcAft>
              <a:spcPct val="15000"/>
            </a:spcAft>
            <a:buChar char="••"/>
          </a:pPr>
          <a:r>
            <a:rPr lang="en-US" sz="2400" kern="1200" dirty="0" smtClean="0">
              <a:solidFill>
                <a:schemeClr val="bg2">
                  <a:lumMod val="75000"/>
                </a:schemeClr>
              </a:solidFill>
            </a:rPr>
            <a:t>Offender/family</a:t>
          </a:r>
          <a:endParaRPr lang="en-US" sz="2400" kern="1200" dirty="0">
            <a:solidFill>
              <a:schemeClr val="bg2">
                <a:lumMod val="75000"/>
              </a:schemeClr>
            </a:solidFill>
          </a:endParaRPr>
        </a:p>
        <a:p>
          <a:pPr marL="228600" lvl="1" indent="-228600" algn="l" defTabSz="1066800">
            <a:lnSpc>
              <a:spcPct val="90000"/>
            </a:lnSpc>
            <a:spcBef>
              <a:spcPct val="0"/>
            </a:spcBef>
            <a:spcAft>
              <a:spcPct val="15000"/>
            </a:spcAft>
            <a:buChar char="••"/>
          </a:pPr>
          <a:r>
            <a:rPr lang="en-US" sz="2400" kern="1200" dirty="0" smtClean="0">
              <a:solidFill>
                <a:schemeClr val="bg2">
                  <a:lumMod val="75000"/>
                </a:schemeClr>
              </a:solidFill>
            </a:rPr>
            <a:t>Community</a:t>
          </a:r>
          <a:endParaRPr lang="en-US" sz="2400" kern="1200" dirty="0">
            <a:solidFill>
              <a:schemeClr val="bg2">
                <a:lumMod val="75000"/>
              </a:schemeClr>
            </a:solidFill>
          </a:endParaRPr>
        </a:p>
      </dsp:txBody>
      <dsp:txXfrm>
        <a:off x="5444909" y="3740162"/>
        <a:ext cx="2275195" cy="1516796"/>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89BA5F1-7F88-4594-BB09-B10CCD08D2FB}">
      <dsp:nvSpPr>
        <dsp:cNvPr id="0" name=""/>
        <dsp:cNvSpPr/>
      </dsp:nvSpPr>
      <dsp:spPr>
        <a:xfrm rot="2563033">
          <a:off x="3289480" y="3688777"/>
          <a:ext cx="793386" cy="52382"/>
        </a:xfrm>
        <a:custGeom>
          <a:avLst/>
          <a:gdLst/>
          <a:ahLst/>
          <a:cxnLst/>
          <a:rect l="0" t="0" r="0" b="0"/>
          <a:pathLst>
            <a:path>
              <a:moveTo>
                <a:pt x="0" y="26191"/>
              </a:moveTo>
              <a:lnTo>
                <a:pt x="793386" y="26191"/>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460969-4F03-4A23-A752-A093F0C18817}">
      <dsp:nvSpPr>
        <dsp:cNvPr id="0" name=""/>
        <dsp:cNvSpPr/>
      </dsp:nvSpPr>
      <dsp:spPr>
        <a:xfrm>
          <a:off x="3394718" y="2602708"/>
          <a:ext cx="882688" cy="52382"/>
        </a:xfrm>
        <a:custGeom>
          <a:avLst/>
          <a:gdLst/>
          <a:ahLst/>
          <a:cxnLst/>
          <a:rect l="0" t="0" r="0" b="0"/>
          <a:pathLst>
            <a:path>
              <a:moveTo>
                <a:pt x="0" y="26191"/>
              </a:moveTo>
              <a:lnTo>
                <a:pt x="882688" y="26191"/>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7F8891-025D-4DB4-B77F-A8101A17DECD}">
      <dsp:nvSpPr>
        <dsp:cNvPr id="0" name=""/>
        <dsp:cNvSpPr/>
      </dsp:nvSpPr>
      <dsp:spPr>
        <a:xfrm rot="19036967">
          <a:off x="3289480" y="1516638"/>
          <a:ext cx="793386" cy="52382"/>
        </a:xfrm>
        <a:custGeom>
          <a:avLst/>
          <a:gdLst/>
          <a:ahLst/>
          <a:cxnLst/>
          <a:rect l="0" t="0" r="0" b="0"/>
          <a:pathLst>
            <a:path>
              <a:moveTo>
                <a:pt x="0" y="26191"/>
              </a:moveTo>
              <a:lnTo>
                <a:pt x="793386" y="26191"/>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496DDE-845B-4EE6-A3C1-63A49B4B22D8}">
      <dsp:nvSpPr>
        <dsp:cNvPr id="0" name=""/>
        <dsp:cNvSpPr/>
      </dsp:nvSpPr>
      <dsp:spPr>
        <a:xfrm>
          <a:off x="0" y="1445975"/>
          <a:ext cx="4088399" cy="2527994"/>
        </a:xfrm>
        <a:prstGeom prst="ellipse">
          <a:avLst/>
        </a:prstGeom>
        <a:blipFill rotWithShape="0">
          <a:blip xmlns:r="http://schemas.openxmlformats.org/officeDocument/2006/relationships" r:embed="rId1"/>
          <a:stretch>
            <a:fillRect/>
          </a:stretch>
        </a:blip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6AC72F-D916-4F72-A529-D7988F95CEBF}">
      <dsp:nvSpPr>
        <dsp:cNvPr id="0" name=""/>
        <dsp:cNvSpPr/>
      </dsp:nvSpPr>
      <dsp:spPr>
        <a:xfrm>
          <a:off x="3776433" y="839"/>
          <a:ext cx="1516796" cy="1516796"/>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Education</a:t>
          </a:r>
          <a:endParaRPr lang="en-US" sz="1900" kern="1200" dirty="0"/>
        </a:p>
      </dsp:txBody>
      <dsp:txXfrm>
        <a:off x="3776433" y="839"/>
        <a:ext cx="1516796" cy="1516796"/>
      </dsp:txXfrm>
    </dsp:sp>
    <dsp:sp modelId="{F4DFCF82-3ACA-40B3-99FB-9D347369D2BD}">
      <dsp:nvSpPr>
        <dsp:cNvPr id="0" name=""/>
        <dsp:cNvSpPr/>
      </dsp:nvSpPr>
      <dsp:spPr>
        <a:xfrm>
          <a:off x="5444909" y="839"/>
          <a:ext cx="2275195" cy="151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solidFill>
                <a:schemeClr val="bg2">
                  <a:lumMod val="75000"/>
                </a:schemeClr>
              </a:solidFill>
            </a:rPr>
            <a:t>Abuse/impact</a:t>
          </a:r>
          <a:endParaRPr lang="en-US" sz="2400" kern="1200" dirty="0">
            <a:solidFill>
              <a:schemeClr val="bg2">
                <a:lumMod val="75000"/>
              </a:schemeClr>
            </a:solidFill>
          </a:endParaRPr>
        </a:p>
        <a:p>
          <a:pPr marL="228600" lvl="1" indent="-228600" algn="l" defTabSz="1066800">
            <a:lnSpc>
              <a:spcPct val="90000"/>
            </a:lnSpc>
            <a:spcBef>
              <a:spcPct val="0"/>
            </a:spcBef>
            <a:spcAft>
              <a:spcPct val="15000"/>
            </a:spcAft>
            <a:buChar char="••"/>
          </a:pPr>
          <a:r>
            <a:rPr lang="en-US" sz="2400" kern="1200" dirty="0" smtClean="0">
              <a:solidFill>
                <a:schemeClr val="bg2">
                  <a:lumMod val="75000"/>
                </a:schemeClr>
              </a:solidFill>
            </a:rPr>
            <a:t>Abusers</a:t>
          </a:r>
          <a:endParaRPr lang="en-US" sz="2400" kern="1200" dirty="0">
            <a:solidFill>
              <a:schemeClr val="bg2">
                <a:lumMod val="75000"/>
              </a:schemeClr>
            </a:solidFill>
          </a:endParaRPr>
        </a:p>
      </dsp:txBody>
      <dsp:txXfrm>
        <a:off x="5444909" y="839"/>
        <a:ext cx="2275195" cy="1516796"/>
      </dsp:txXfrm>
    </dsp:sp>
    <dsp:sp modelId="{CC2149CE-D6E5-44BE-9B68-1C7919C0CA11}">
      <dsp:nvSpPr>
        <dsp:cNvPr id="0" name=""/>
        <dsp:cNvSpPr/>
      </dsp:nvSpPr>
      <dsp:spPr>
        <a:xfrm>
          <a:off x="4277407" y="1870501"/>
          <a:ext cx="1516796" cy="1516796"/>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b="1" kern="1200" dirty="0" smtClean="0"/>
            <a:t>Policy</a:t>
          </a:r>
          <a:endParaRPr lang="en-US" sz="1900" b="1" kern="1200" dirty="0"/>
        </a:p>
      </dsp:txBody>
      <dsp:txXfrm>
        <a:off x="4277407" y="1870501"/>
        <a:ext cx="1516796" cy="1516796"/>
      </dsp:txXfrm>
    </dsp:sp>
    <dsp:sp modelId="{ED667D2D-8761-468E-8127-728E2441C9D2}">
      <dsp:nvSpPr>
        <dsp:cNvPr id="0" name=""/>
        <dsp:cNvSpPr/>
      </dsp:nvSpPr>
      <dsp:spPr>
        <a:xfrm>
          <a:off x="5945883" y="1870501"/>
          <a:ext cx="2275195" cy="151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85750" lvl="1" indent="-285750" algn="l" defTabSz="1244600">
            <a:lnSpc>
              <a:spcPct val="90000"/>
            </a:lnSpc>
            <a:spcBef>
              <a:spcPct val="0"/>
            </a:spcBef>
            <a:spcAft>
              <a:spcPct val="15000"/>
            </a:spcAft>
            <a:buChar char="••"/>
          </a:pPr>
          <a:r>
            <a:rPr lang="en-US" sz="2800" b="1" kern="1200" dirty="0" smtClean="0"/>
            <a:t>Allegations</a:t>
          </a:r>
          <a:endParaRPr lang="en-US" sz="2800" b="1" kern="1200" dirty="0"/>
        </a:p>
        <a:p>
          <a:pPr marL="228600" lvl="1" indent="-228600" algn="l" defTabSz="1066800">
            <a:lnSpc>
              <a:spcPct val="90000"/>
            </a:lnSpc>
            <a:spcBef>
              <a:spcPct val="0"/>
            </a:spcBef>
            <a:spcAft>
              <a:spcPct val="15000"/>
            </a:spcAft>
            <a:buChar char="••"/>
          </a:pPr>
          <a:r>
            <a:rPr lang="en-US" sz="2400" b="0" kern="1200" dirty="0" smtClean="0"/>
            <a:t>Prevention</a:t>
          </a:r>
          <a:endParaRPr lang="en-US" sz="2400" b="0" kern="1200" dirty="0"/>
        </a:p>
        <a:p>
          <a:pPr marL="228600" lvl="1" indent="-228600" algn="l" defTabSz="1066800">
            <a:lnSpc>
              <a:spcPct val="90000"/>
            </a:lnSpc>
            <a:spcBef>
              <a:spcPct val="0"/>
            </a:spcBef>
            <a:spcAft>
              <a:spcPct val="15000"/>
            </a:spcAft>
            <a:buChar char="••"/>
          </a:pPr>
          <a:r>
            <a:rPr lang="en-US" sz="2400" b="0" kern="1200" dirty="0" smtClean="0"/>
            <a:t>Assessment</a:t>
          </a:r>
          <a:endParaRPr lang="en-US" sz="2400" b="0" kern="1200" dirty="0"/>
        </a:p>
      </dsp:txBody>
      <dsp:txXfrm>
        <a:off x="5945883" y="1870501"/>
        <a:ext cx="2275195" cy="1516796"/>
      </dsp:txXfrm>
    </dsp:sp>
    <dsp:sp modelId="{BCBA8321-D584-4D39-AC92-BCAF922492AD}">
      <dsp:nvSpPr>
        <dsp:cNvPr id="0" name=""/>
        <dsp:cNvSpPr/>
      </dsp:nvSpPr>
      <dsp:spPr>
        <a:xfrm>
          <a:off x="3776433" y="3740162"/>
          <a:ext cx="1516796" cy="1516796"/>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Ministry</a:t>
          </a:r>
          <a:endParaRPr lang="en-US" sz="1900" kern="1200" dirty="0"/>
        </a:p>
      </dsp:txBody>
      <dsp:txXfrm>
        <a:off x="3776433" y="3740162"/>
        <a:ext cx="1516796" cy="1516796"/>
      </dsp:txXfrm>
    </dsp:sp>
    <dsp:sp modelId="{9AAE6B82-640E-4644-81A4-F8F6A5179797}">
      <dsp:nvSpPr>
        <dsp:cNvPr id="0" name=""/>
        <dsp:cNvSpPr/>
      </dsp:nvSpPr>
      <dsp:spPr>
        <a:xfrm>
          <a:off x="5444909" y="3740162"/>
          <a:ext cx="2275195" cy="151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solidFill>
                <a:schemeClr val="bg2">
                  <a:lumMod val="75000"/>
                </a:schemeClr>
              </a:solidFill>
            </a:rPr>
            <a:t>Victim/family</a:t>
          </a:r>
          <a:endParaRPr lang="en-US" sz="2400" kern="1200" dirty="0">
            <a:solidFill>
              <a:schemeClr val="bg2">
                <a:lumMod val="75000"/>
              </a:schemeClr>
            </a:solidFill>
          </a:endParaRPr>
        </a:p>
        <a:p>
          <a:pPr marL="228600" lvl="1" indent="-228600" algn="l" defTabSz="1066800">
            <a:lnSpc>
              <a:spcPct val="90000"/>
            </a:lnSpc>
            <a:spcBef>
              <a:spcPct val="0"/>
            </a:spcBef>
            <a:spcAft>
              <a:spcPct val="15000"/>
            </a:spcAft>
            <a:buChar char="••"/>
          </a:pPr>
          <a:r>
            <a:rPr lang="en-US" sz="2400" kern="1200" dirty="0" smtClean="0">
              <a:solidFill>
                <a:schemeClr val="bg2">
                  <a:lumMod val="75000"/>
                </a:schemeClr>
              </a:solidFill>
            </a:rPr>
            <a:t>Offender/family</a:t>
          </a:r>
          <a:endParaRPr lang="en-US" sz="2400" kern="1200" dirty="0">
            <a:solidFill>
              <a:schemeClr val="bg2">
                <a:lumMod val="75000"/>
              </a:schemeClr>
            </a:solidFill>
          </a:endParaRPr>
        </a:p>
        <a:p>
          <a:pPr marL="228600" lvl="1" indent="-228600" algn="l" defTabSz="1066800">
            <a:lnSpc>
              <a:spcPct val="90000"/>
            </a:lnSpc>
            <a:spcBef>
              <a:spcPct val="0"/>
            </a:spcBef>
            <a:spcAft>
              <a:spcPct val="15000"/>
            </a:spcAft>
            <a:buChar char="••"/>
          </a:pPr>
          <a:r>
            <a:rPr lang="en-US" sz="2400" kern="1200" dirty="0" smtClean="0">
              <a:solidFill>
                <a:schemeClr val="bg2">
                  <a:lumMod val="75000"/>
                </a:schemeClr>
              </a:solidFill>
            </a:rPr>
            <a:t>Community</a:t>
          </a:r>
          <a:endParaRPr lang="en-US" sz="2400" kern="1200" dirty="0">
            <a:solidFill>
              <a:schemeClr val="bg2">
                <a:lumMod val="75000"/>
              </a:schemeClr>
            </a:solidFill>
          </a:endParaRPr>
        </a:p>
      </dsp:txBody>
      <dsp:txXfrm>
        <a:off x="5444909" y="3740162"/>
        <a:ext cx="2275195" cy="1516796"/>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89BA5F1-7F88-4594-BB09-B10CCD08D2FB}">
      <dsp:nvSpPr>
        <dsp:cNvPr id="0" name=""/>
        <dsp:cNvSpPr/>
      </dsp:nvSpPr>
      <dsp:spPr>
        <a:xfrm rot="2561550">
          <a:off x="3318058" y="3581654"/>
          <a:ext cx="775010" cy="50800"/>
        </a:xfrm>
        <a:custGeom>
          <a:avLst/>
          <a:gdLst/>
          <a:ahLst/>
          <a:cxnLst/>
          <a:rect l="0" t="0" r="0" b="0"/>
          <a:pathLst>
            <a:path>
              <a:moveTo>
                <a:pt x="0" y="25400"/>
              </a:moveTo>
              <a:lnTo>
                <a:pt x="775010" y="25400"/>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460969-4F03-4A23-A752-A093F0C18817}">
      <dsp:nvSpPr>
        <dsp:cNvPr id="0" name=""/>
        <dsp:cNvSpPr/>
      </dsp:nvSpPr>
      <dsp:spPr>
        <a:xfrm>
          <a:off x="3420745" y="2527299"/>
          <a:ext cx="861279" cy="50800"/>
        </a:xfrm>
        <a:custGeom>
          <a:avLst/>
          <a:gdLst/>
          <a:ahLst/>
          <a:cxnLst/>
          <a:rect l="0" t="0" r="0" b="0"/>
          <a:pathLst>
            <a:path>
              <a:moveTo>
                <a:pt x="0" y="25400"/>
              </a:moveTo>
              <a:lnTo>
                <a:pt x="861279" y="25400"/>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7F8891-025D-4DB4-B77F-A8101A17DECD}">
      <dsp:nvSpPr>
        <dsp:cNvPr id="0" name=""/>
        <dsp:cNvSpPr/>
      </dsp:nvSpPr>
      <dsp:spPr>
        <a:xfrm rot="19038450">
          <a:off x="3318058" y="1472944"/>
          <a:ext cx="775010" cy="50800"/>
        </a:xfrm>
        <a:custGeom>
          <a:avLst/>
          <a:gdLst/>
          <a:ahLst/>
          <a:cxnLst/>
          <a:rect l="0" t="0" r="0" b="0"/>
          <a:pathLst>
            <a:path>
              <a:moveTo>
                <a:pt x="0" y="25400"/>
              </a:moveTo>
              <a:lnTo>
                <a:pt x="775010" y="25400"/>
              </a:lnTo>
            </a:path>
          </a:pathLst>
        </a:custGeom>
        <a:noFill/>
        <a:ln w="48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496DDE-845B-4EE6-A3C1-63A49B4B22D8}">
      <dsp:nvSpPr>
        <dsp:cNvPr id="0" name=""/>
        <dsp:cNvSpPr/>
      </dsp:nvSpPr>
      <dsp:spPr>
        <a:xfrm>
          <a:off x="0" y="1405501"/>
          <a:ext cx="3964924" cy="2451645"/>
        </a:xfrm>
        <a:prstGeom prst="ellipse">
          <a:avLst/>
        </a:prstGeom>
        <a:blipFill rotWithShape="0">
          <a:blip xmlns:r="http://schemas.openxmlformats.org/officeDocument/2006/relationships" r:embed="rId1"/>
          <a:stretch>
            <a:fillRect/>
          </a:stretch>
        </a:blip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6AC72F-D916-4F72-A529-D7988F95CEBF}">
      <dsp:nvSpPr>
        <dsp:cNvPr id="0" name=""/>
        <dsp:cNvSpPr/>
      </dsp:nvSpPr>
      <dsp:spPr>
        <a:xfrm>
          <a:off x="3795477" y="1386"/>
          <a:ext cx="1470987" cy="1470987"/>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Education</a:t>
          </a:r>
          <a:endParaRPr lang="en-US" sz="1900" kern="1200" dirty="0"/>
        </a:p>
      </dsp:txBody>
      <dsp:txXfrm>
        <a:off x="3795477" y="1386"/>
        <a:ext cx="1470987" cy="1470987"/>
      </dsp:txXfrm>
    </dsp:sp>
    <dsp:sp modelId="{F4DFCF82-3ACA-40B3-99FB-9D347369D2BD}">
      <dsp:nvSpPr>
        <dsp:cNvPr id="0" name=""/>
        <dsp:cNvSpPr/>
      </dsp:nvSpPr>
      <dsp:spPr>
        <a:xfrm>
          <a:off x="5413563" y="1386"/>
          <a:ext cx="2206481" cy="1470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977900">
            <a:lnSpc>
              <a:spcPct val="90000"/>
            </a:lnSpc>
            <a:spcBef>
              <a:spcPct val="0"/>
            </a:spcBef>
            <a:spcAft>
              <a:spcPct val="15000"/>
            </a:spcAft>
            <a:buChar char="••"/>
          </a:pPr>
          <a:endParaRPr lang="en-US" sz="2200" kern="1200" dirty="0">
            <a:solidFill>
              <a:schemeClr val="bg2">
                <a:lumMod val="75000"/>
              </a:schemeClr>
            </a:solidFill>
          </a:endParaRPr>
        </a:p>
      </dsp:txBody>
      <dsp:txXfrm>
        <a:off x="5413563" y="1386"/>
        <a:ext cx="2206481" cy="1470987"/>
      </dsp:txXfrm>
    </dsp:sp>
    <dsp:sp modelId="{CC2149CE-D6E5-44BE-9B68-1C7919C0CA11}">
      <dsp:nvSpPr>
        <dsp:cNvPr id="0" name=""/>
        <dsp:cNvSpPr/>
      </dsp:nvSpPr>
      <dsp:spPr>
        <a:xfrm>
          <a:off x="4282025" y="1817206"/>
          <a:ext cx="1470987" cy="1470987"/>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kern="1200" dirty="0" smtClean="0"/>
            <a:t>Policy</a:t>
          </a:r>
          <a:endParaRPr lang="en-US" sz="1900" kern="1200" dirty="0"/>
        </a:p>
      </dsp:txBody>
      <dsp:txXfrm>
        <a:off x="4282025" y="1817206"/>
        <a:ext cx="1470987" cy="1470987"/>
      </dsp:txXfrm>
    </dsp:sp>
    <dsp:sp modelId="{ED667D2D-8761-468E-8127-728E2441C9D2}">
      <dsp:nvSpPr>
        <dsp:cNvPr id="0" name=""/>
        <dsp:cNvSpPr/>
      </dsp:nvSpPr>
      <dsp:spPr>
        <a:xfrm>
          <a:off x="5900111" y="1817206"/>
          <a:ext cx="2206481" cy="1470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977900">
            <a:lnSpc>
              <a:spcPct val="90000"/>
            </a:lnSpc>
            <a:spcBef>
              <a:spcPct val="0"/>
            </a:spcBef>
            <a:spcAft>
              <a:spcPct val="15000"/>
            </a:spcAft>
            <a:buChar char="••"/>
          </a:pPr>
          <a:endParaRPr lang="en-US" sz="2200" kern="1200" dirty="0">
            <a:solidFill>
              <a:schemeClr val="bg2">
                <a:lumMod val="75000"/>
              </a:schemeClr>
            </a:solidFill>
          </a:endParaRPr>
        </a:p>
      </dsp:txBody>
      <dsp:txXfrm>
        <a:off x="5900111" y="1817206"/>
        <a:ext cx="2206481" cy="1470987"/>
      </dsp:txXfrm>
    </dsp:sp>
    <dsp:sp modelId="{BCBA8321-D584-4D39-AC92-BCAF922492AD}">
      <dsp:nvSpPr>
        <dsp:cNvPr id="0" name=""/>
        <dsp:cNvSpPr/>
      </dsp:nvSpPr>
      <dsp:spPr>
        <a:xfrm>
          <a:off x="3795477" y="3633025"/>
          <a:ext cx="1470987" cy="1470987"/>
        </a:xfrm>
        <a:prstGeom prst="ellipse">
          <a:avLst/>
        </a:prstGeom>
        <a:solidFill>
          <a:schemeClr val="lt1">
            <a:hueOff val="0"/>
            <a:satOff val="0"/>
            <a:lumOff val="0"/>
            <a:alphaOff val="0"/>
          </a:schemeClr>
        </a:solidFill>
        <a:ln w="48000" cap="flat" cmpd="thickThin"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sz="1900" b="1" kern="1200" dirty="0" smtClean="0"/>
            <a:t>Ministry</a:t>
          </a:r>
          <a:endParaRPr lang="en-US" sz="1900" b="1" kern="1200" dirty="0"/>
        </a:p>
      </dsp:txBody>
      <dsp:txXfrm>
        <a:off x="3795477" y="3633025"/>
        <a:ext cx="1470987" cy="1470987"/>
      </dsp:txXfrm>
    </dsp:sp>
    <dsp:sp modelId="{9AAE6B82-640E-4644-81A4-F8F6A5179797}">
      <dsp:nvSpPr>
        <dsp:cNvPr id="0" name=""/>
        <dsp:cNvSpPr/>
      </dsp:nvSpPr>
      <dsp:spPr>
        <a:xfrm>
          <a:off x="5413563" y="3633025"/>
          <a:ext cx="2206481" cy="1470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977900">
            <a:lnSpc>
              <a:spcPct val="90000"/>
            </a:lnSpc>
            <a:spcBef>
              <a:spcPct val="0"/>
            </a:spcBef>
            <a:spcAft>
              <a:spcPct val="15000"/>
            </a:spcAft>
            <a:buChar char="••"/>
          </a:pPr>
          <a:r>
            <a:rPr lang="en-US" sz="2200" b="1" kern="1200" dirty="0" smtClean="0"/>
            <a:t>Victim/family</a:t>
          </a:r>
          <a:endParaRPr lang="en-US" sz="2200" b="1" kern="1200" dirty="0"/>
        </a:p>
        <a:p>
          <a:pPr marL="228600" lvl="1" indent="-228600" algn="l" defTabSz="977900">
            <a:lnSpc>
              <a:spcPct val="90000"/>
            </a:lnSpc>
            <a:spcBef>
              <a:spcPct val="0"/>
            </a:spcBef>
            <a:spcAft>
              <a:spcPct val="15000"/>
            </a:spcAft>
            <a:buChar char="••"/>
          </a:pPr>
          <a:r>
            <a:rPr lang="en-US" sz="2200" b="1" kern="1200" dirty="0" smtClean="0"/>
            <a:t>Offender/family</a:t>
          </a:r>
          <a:endParaRPr lang="en-US" sz="2200" b="1" kern="1200" dirty="0"/>
        </a:p>
        <a:p>
          <a:pPr marL="228600" lvl="1" indent="-228600" algn="l" defTabSz="977900">
            <a:lnSpc>
              <a:spcPct val="90000"/>
            </a:lnSpc>
            <a:spcBef>
              <a:spcPct val="0"/>
            </a:spcBef>
            <a:spcAft>
              <a:spcPct val="15000"/>
            </a:spcAft>
            <a:buChar char="••"/>
          </a:pPr>
          <a:r>
            <a:rPr lang="en-US" sz="2200" b="1" kern="1200" dirty="0" smtClean="0"/>
            <a:t>Community</a:t>
          </a:r>
          <a:endParaRPr lang="en-US" sz="2200" b="1" kern="1200" dirty="0"/>
        </a:p>
      </dsp:txBody>
      <dsp:txXfrm>
        <a:off x="5413563" y="3633025"/>
        <a:ext cx="2206481" cy="1470987"/>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B293070-A266-4FCA-9C12-0931B673C235}" type="datetimeFigureOut">
              <a:rPr lang="en-US" smtClean="0"/>
              <a:t>10/8/2013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42F3754-04BB-4AE0-94B7-788376D7E9E6}" type="slidenum">
              <a:rPr lang="en-US" smtClean="0"/>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AB9D01-82C9-4EF5-A564-744B47E02CE7}" type="datetimeFigureOut">
              <a:rPr lang="en-US" smtClean="0"/>
              <a:pPr/>
              <a:t>10/8/2013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FCD199C-FD6B-462F-B838-7E20A5B5AE8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Ian</a:t>
            </a:r>
            <a:r>
              <a:rPr lang="en-US" baseline="0" dirty="0" smtClean="0"/>
              <a:t> Richardson (actor) in House of Cards, “When you will the end, you will the means.” </a:t>
            </a:r>
            <a:endParaRPr lang="en-US" dirty="0"/>
          </a:p>
        </p:txBody>
      </p:sp>
      <p:sp>
        <p:nvSpPr>
          <p:cNvPr id="4" name="Slide Number Placeholder 3"/>
          <p:cNvSpPr>
            <a:spLocks noGrp="1"/>
          </p:cNvSpPr>
          <p:nvPr>
            <p:ph type="sldNum" sz="quarter" idx="10"/>
          </p:nvPr>
        </p:nvSpPr>
        <p:spPr/>
        <p:txBody>
          <a:bodyPr/>
          <a:lstStyle/>
          <a:p>
            <a:fld id="{A374DFD8-D58F-4296-A0C0-0FC2970892CF}" type="slidenum">
              <a:rPr lang="en-US" smtClean="0"/>
              <a:pPr/>
              <a:t>27</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Modifiable</a:t>
            </a:r>
            <a:r>
              <a:rPr lang="en-US" baseline="0" dirty="0" smtClean="0"/>
              <a:t> for victim’s needs too</a:t>
            </a:r>
            <a:endParaRPr lang="en-US" dirty="0"/>
          </a:p>
        </p:txBody>
      </p:sp>
      <p:sp>
        <p:nvSpPr>
          <p:cNvPr id="4" name="Slide Number Placeholder 3"/>
          <p:cNvSpPr>
            <a:spLocks noGrp="1"/>
          </p:cNvSpPr>
          <p:nvPr>
            <p:ph type="sldNum" sz="quarter" idx="10"/>
          </p:nvPr>
        </p:nvSpPr>
        <p:spPr/>
        <p:txBody>
          <a:bodyPr/>
          <a:lstStyle/>
          <a:p>
            <a:fld id="{A374DFD8-D58F-4296-A0C0-0FC2970892CF}" type="slidenum">
              <a:rPr lang="en-US" smtClean="0"/>
              <a:pPr/>
              <a:t>47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Modifiable</a:t>
            </a:r>
            <a:r>
              <a:rPr lang="en-US" baseline="0" dirty="0" smtClean="0"/>
              <a:t> </a:t>
            </a:r>
            <a:r>
              <a:rPr lang="en-US" baseline="0" smtClean="0"/>
              <a:t>for victim’s needs too</a:t>
            </a:r>
            <a:endParaRPr lang="en-US" dirty="0"/>
          </a:p>
        </p:txBody>
      </p:sp>
      <p:sp>
        <p:nvSpPr>
          <p:cNvPr id="4" name="Slide Number Placeholder 3"/>
          <p:cNvSpPr>
            <a:spLocks noGrp="1"/>
          </p:cNvSpPr>
          <p:nvPr>
            <p:ph type="sldNum" sz="quarter" idx="10"/>
          </p:nvPr>
        </p:nvSpPr>
        <p:spPr/>
        <p:txBody>
          <a:bodyPr/>
          <a:lstStyle/>
          <a:p>
            <a:fld id="{A374DFD8-D58F-4296-A0C0-0FC2970892CF}" type="slidenum">
              <a:rPr lang="en-US" smtClean="0"/>
              <a:pPr/>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6B663DF0-2530-4A9B-98AA-49432340C2AF}" type="datetimeFigureOut">
              <a:rPr lang="en-US" smtClean="0"/>
              <a:pPr/>
              <a:t>10/8/2013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328171-F643-4BAD-A638-7DD45EBA2030}" type="slidenum">
              <a:rPr lang="en-US" smtClean="0"/>
              <a:pPr/>
              <a:t>‹#›</a:t>
            </a:fld>
            <a:endParaRPr 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663DF0-2530-4A9B-98AA-49432340C2AF}" type="datetimeFigureOut">
              <a:rPr lang="en-US" smtClean="0"/>
              <a:pPr/>
              <a:t>10/8/2013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328171-F643-4BAD-A638-7DD45EBA203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B663DF0-2530-4A9B-98AA-49432340C2AF}" type="datetimeFigureOut">
              <a:rPr lang="en-US" smtClean="0"/>
              <a:pPr/>
              <a:t>10/8/2013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328171-F643-4BAD-A638-7DD45EBA203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B663DF0-2530-4A9B-98AA-49432340C2AF}" type="datetimeFigureOut">
              <a:rPr lang="en-US" smtClean="0"/>
              <a:pPr/>
              <a:t>10/8/2013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328171-F643-4BAD-A638-7DD45EBA203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B663DF0-2530-4A9B-98AA-49432340C2AF}" type="datetimeFigureOut">
              <a:rPr lang="en-US" smtClean="0"/>
              <a:pPr/>
              <a:t>10/8/2013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328171-F643-4BAD-A638-7DD45EBA203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B663DF0-2530-4A9B-98AA-49432340C2AF}" type="datetimeFigureOut">
              <a:rPr lang="en-US" smtClean="0"/>
              <a:pPr/>
              <a:t>10/8/2013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328171-F643-4BAD-A638-7DD45EBA203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663DF0-2530-4A9B-98AA-49432340C2AF}" type="datetimeFigureOut">
              <a:rPr lang="en-US" smtClean="0"/>
              <a:pPr/>
              <a:t>10/8/2013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328171-F643-4BAD-A638-7DD45EBA203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B663DF0-2530-4A9B-98AA-49432340C2AF}" type="datetimeFigureOut">
              <a:rPr lang="en-US" smtClean="0"/>
              <a:pPr/>
              <a:t>10/8/2013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328171-F643-4BAD-A638-7DD45EBA2030}" type="slidenum">
              <a:rPr lang="en-US" smtClean="0"/>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6B663DF0-2530-4A9B-98AA-49432340C2AF}" type="datetimeFigureOut">
              <a:rPr lang="en-US" smtClean="0"/>
              <a:pPr/>
              <a:t>10/8/2013</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nvPr>
        </p:nvSpPr>
        <p:spPr>
          <a:xfrm>
            <a:off x="8339328" y="1170432"/>
            <a:ext cx="733864" cy="201168"/>
          </a:xfrm>
        </p:spPr>
        <p:txBody>
          <a:bodyPr/>
          <a:lstStyle/>
          <a:p>
            <a:fld id="{20328171-F643-4BAD-A638-7DD45EBA203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663DF0-2530-4A9B-98AA-49432340C2AF}" type="datetimeFigureOut">
              <a:rPr lang="en-US" smtClean="0"/>
              <a:pPr/>
              <a:t>10/8/2013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328171-F643-4BAD-A638-7DD45EBA203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663DF0-2530-4A9B-98AA-49432340C2AF}" type="datetimeFigureOut">
              <a:rPr lang="en-US" smtClean="0"/>
              <a:pPr/>
              <a:t>10/8/2013</a:t>
            </a:fld>
            <a:endParaRPr lang="en-US"/>
          </a:p>
        </p:txBody>
      </p:sp>
      <p:sp>
        <p:nvSpPr>
          <p:cNvPr id="5" name="Footer Placeholder 4"/>
          <p:cNvSpPr>
            <a:spLocks noGrp="1"/>
          </p:cNvSpPr>
          <p:nvPr>
            <p:ph type="ftr" sz="quarter" idx="11"/>
          </p:nvPr>
        </p:nvSpPr>
        <p:spPr>
          <a:xfrm>
            <a:off x="2640597" y="6377459"/>
            <a:ext cx="3836404" cy="365125"/>
          </a:xfrm>
        </p:spPr>
        <p:txBody>
          <a:bodyPr/>
          <a:lstStyle/>
          <a:p>
            <a:endParaRPr lang="en-US"/>
          </a:p>
        </p:txBody>
      </p:sp>
      <p:sp>
        <p:nvSpPr>
          <p:cNvPr id="6" name="Slide Number Placeholder 5"/>
          <p:cNvSpPr>
            <a:spLocks noGrp="1"/>
          </p:cNvSpPr>
          <p:nvPr>
            <p:ph type="sldNum" sz="quarter" idx="12"/>
          </p:nvPr>
        </p:nvSpPr>
        <p:spPr/>
        <p:txBody>
          <a:bodyPr/>
          <a:lstStyle/>
          <a:p>
            <a:fld id="{20328171-F643-4BAD-A638-7DD45EBA203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6B663DF0-2530-4A9B-98AA-49432340C2AF}" type="datetimeFigureOut">
              <a:rPr lang="en-US" smtClean="0"/>
              <a:pPr/>
              <a:t>10/8/2013</a:t>
            </a:fld>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20328171-F643-4BAD-A638-7DD45EBA203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www.google.com/url?sa=i&amp;rct=j&amp;q=&amp;esrc=s&amp;frm=1&amp;source=images&amp;cd=&amp;cad=rja&amp;docid=Nx_z2PgKoB6d0M&amp;tbnid=UPwWwsHGcD72xM:&amp;ved=0CAUQjRw&amp;url=http://stores.newgrowthpress.com/-strse-1095/Reformed-Means-Missional-cln--Following/Detail.bok?xcategory=TOP+SELLING+BOOKS&amp;ei=vfdSUqyEBde44AOviIHQCg&amp;bvm=bv.53537100,d.dmg&amp;psig=AFQjCNF7rvRNh6HFUGPt3tlJlEwV6qA16A&amp;ust=1381255459172428" TargetMode="External"/><Relationship Id="rId2" Type="http://schemas.openxmlformats.org/officeDocument/2006/relationships/hyperlink" Target="http://www.netgrace.org/" TargetMode="External"/><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file:///C:\Users\pmonroe\Dropbox\Salter%20Video%20Clip\VIDEO_TS.m4v"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justice.gov.za/forms/form_nrso.html" TargetMode="External"/><Relationship Id="rId2" Type="http://schemas.openxmlformats.org/officeDocument/2006/relationships/hyperlink" Target="http://www.justice.gov.za/vg/nrso.html" TargetMode="External"/><Relationship Id="rId1" Type="http://schemas.openxmlformats.org/officeDocument/2006/relationships/slideLayout" Target="../slideLayouts/slideLayout4.xml"/><Relationship Id="rId4" Type="http://schemas.openxmlformats.org/officeDocument/2006/relationships/image" Target="../media/image6.gi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www.peaceandsafety.com/" TargetMode="External"/><Relationship Id="rId2" Type="http://schemas.openxmlformats.org/officeDocument/2006/relationships/hyperlink" Target="http://www.netgrace.org/"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hyperlink" Target="http://www.ctlibrary.com/le/2006/winter/22.21.html" TargetMode="External"/><Relationship Id="rId2" Type="http://schemas.openxmlformats.org/officeDocument/2006/relationships/hyperlink" Target="http://www.ctlibrary.com/39606"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19400"/>
            <a:ext cx="8077200" cy="1673352"/>
          </a:xfrm>
        </p:spPr>
        <p:txBody>
          <a:bodyPr>
            <a:normAutofit/>
          </a:bodyPr>
          <a:lstStyle/>
          <a:p>
            <a:r>
              <a:rPr lang="en-US" sz="4400" dirty="0" smtClean="0"/>
              <a:t>Preventing and Responding to Child Abuse in Christian Contexts</a:t>
            </a:r>
            <a:endParaRPr lang="en-US" sz="4400" dirty="0"/>
          </a:p>
        </p:txBody>
      </p:sp>
      <p:sp>
        <p:nvSpPr>
          <p:cNvPr id="3" name="Subtitle 2"/>
          <p:cNvSpPr>
            <a:spLocks noGrp="1"/>
          </p:cNvSpPr>
          <p:nvPr>
            <p:ph type="subTitle" idx="1"/>
          </p:nvPr>
        </p:nvSpPr>
        <p:spPr>
          <a:xfrm>
            <a:off x="685800" y="1295400"/>
            <a:ext cx="8077200" cy="1499616"/>
          </a:xfrm>
        </p:spPr>
        <p:txBody>
          <a:bodyPr>
            <a:normAutofit/>
          </a:bodyPr>
          <a:lstStyle/>
          <a:p>
            <a:r>
              <a:rPr lang="en-US" sz="2800" dirty="0" smtClean="0"/>
              <a:t>Making the Church a Safe Place for Victims</a:t>
            </a:r>
            <a:endParaRPr lang="en-US" sz="2800" dirty="0"/>
          </a:p>
        </p:txBody>
      </p:sp>
      <p:sp>
        <p:nvSpPr>
          <p:cNvPr id="4" name="TextBox 3"/>
          <p:cNvSpPr txBox="1"/>
          <p:nvPr/>
        </p:nvSpPr>
        <p:spPr>
          <a:xfrm>
            <a:off x="4724400" y="4724400"/>
            <a:ext cx="4267200" cy="1631216"/>
          </a:xfrm>
          <a:prstGeom prst="rect">
            <a:avLst/>
          </a:prstGeom>
          <a:noFill/>
        </p:spPr>
        <p:txBody>
          <a:bodyPr wrap="square" rtlCol="0">
            <a:spAutoFit/>
          </a:bodyPr>
          <a:lstStyle/>
          <a:p>
            <a:r>
              <a:rPr lang="en-US" sz="2400" dirty="0" smtClean="0"/>
              <a:t>Philip G. Monroe, </a:t>
            </a:r>
            <a:r>
              <a:rPr lang="en-US" sz="2400" dirty="0" err="1" smtClean="0"/>
              <a:t>PsyD</a:t>
            </a:r>
            <a:endParaRPr lang="en-US" sz="2400" dirty="0" smtClean="0"/>
          </a:p>
          <a:p>
            <a:endParaRPr lang="en-US" dirty="0"/>
          </a:p>
          <a:p>
            <a:r>
              <a:rPr lang="en-US" sz="2000" dirty="0" smtClean="0"/>
              <a:t>Biblical Seminary</a:t>
            </a:r>
          </a:p>
          <a:p>
            <a:r>
              <a:rPr lang="en-US" sz="2000" dirty="0" smtClean="0"/>
              <a:t>www.wisecounsel.wordpress.com</a:t>
            </a:r>
          </a:p>
          <a:p>
            <a:endParaRPr lang="en-US" dirty="0"/>
          </a:p>
        </p:txBody>
      </p:sp>
      <p:pic>
        <p:nvPicPr>
          <p:cNvPr id="23554" name="Picture 2" descr="World Reformed Fellowship"/>
          <p:cNvPicPr>
            <a:picLocks noChangeAspect="1" noChangeArrowheads="1"/>
          </p:cNvPicPr>
          <p:nvPr/>
        </p:nvPicPr>
        <p:blipFill>
          <a:blip r:embed="rId2" cstate="print">
            <a:lum bright="35000" contrast="39000"/>
          </a:blip>
          <a:srcRect/>
          <a:stretch>
            <a:fillRect/>
          </a:stretch>
        </p:blipFill>
        <p:spPr bwMode="auto">
          <a:xfrm>
            <a:off x="1066800" y="4191000"/>
            <a:ext cx="1085850" cy="2038350"/>
          </a:xfrm>
          <a:prstGeom prst="rect">
            <a:avLst/>
          </a:prstGeom>
          <a:noFill/>
        </p:spPr>
      </p:pic>
      <p:pic>
        <p:nvPicPr>
          <p:cNvPr id="23556" name="Picture 4" descr="http://www.missiontoworship.co.za/images/mrw%20logo-04.png"/>
          <p:cNvPicPr>
            <a:picLocks noChangeAspect="1" noChangeArrowheads="1"/>
          </p:cNvPicPr>
          <p:nvPr/>
        </p:nvPicPr>
        <p:blipFill>
          <a:blip r:embed="rId3" cstate="print">
            <a:lum bright="18000" contrast="-29000"/>
          </a:blip>
          <a:srcRect/>
          <a:stretch>
            <a:fillRect/>
          </a:stretch>
        </p:blipFill>
        <p:spPr bwMode="auto">
          <a:xfrm>
            <a:off x="2486698" y="381000"/>
            <a:ext cx="5902808" cy="15240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protecting Church will:</a:t>
            </a:r>
            <a:endParaRPr lang="en-US" dirty="0"/>
          </a:p>
        </p:txBody>
      </p:sp>
      <p:sp>
        <p:nvSpPr>
          <p:cNvPr id="3" name="Content Placeholder 2"/>
          <p:cNvSpPr>
            <a:spLocks noGrp="1"/>
          </p:cNvSpPr>
          <p:nvPr>
            <p:ph idx="1"/>
          </p:nvPr>
        </p:nvSpPr>
        <p:spPr/>
        <p:txBody>
          <a:bodyPr/>
          <a:lstStyle/>
          <a:p>
            <a:r>
              <a:rPr lang="en-US" dirty="0" smtClean="0"/>
              <a:t>Understand common practices of offenders</a:t>
            </a:r>
          </a:p>
          <a:p>
            <a:pPr>
              <a:buNone/>
            </a:pPr>
            <a:endParaRPr lang="en-US" dirty="0" smtClean="0"/>
          </a:p>
          <a:p>
            <a:r>
              <a:rPr lang="en-US" dirty="0" smtClean="0"/>
              <a:t>Develop policies to hinder predatory behavior</a:t>
            </a:r>
          </a:p>
          <a:p>
            <a:pPr>
              <a:buNone/>
            </a:pPr>
            <a:endParaRPr lang="en-US" dirty="0" smtClean="0"/>
          </a:p>
          <a:p>
            <a:r>
              <a:rPr lang="en-US" dirty="0" smtClean="0"/>
              <a:t>Avoid poor reactions to allegations known to compound injury</a:t>
            </a:r>
          </a:p>
          <a:p>
            <a:pPr>
              <a:buNone/>
            </a:pPr>
            <a:endParaRPr lang="en-US" dirty="0" smtClean="0"/>
          </a:p>
          <a:p>
            <a:r>
              <a:rPr lang="en-US" dirty="0" smtClean="0"/>
              <a:t>Provide care for all involved</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Sins of omission? </a:t>
            </a:r>
            <a:endParaRPr lang="en-US" dirty="0"/>
          </a:p>
        </p:txBody>
      </p:sp>
      <p:sp>
        <p:nvSpPr>
          <p:cNvPr id="3" name="Content Placeholder 2"/>
          <p:cNvSpPr>
            <a:spLocks noGrp="1"/>
          </p:cNvSpPr>
          <p:nvPr>
            <p:ph idx="1"/>
          </p:nvPr>
        </p:nvSpPr>
        <p:spPr/>
        <p:txBody>
          <a:bodyPr/>
          <a:lstStyle/>
          <a:p>
            <a:r>
              <a:rPr lang="en-US" dirty="0" smtClean="0"/>
              <a:t>God will not accept our worship if we fail to work for justice!</a:t>
            </a:r>
          </a:p>
          <a:p>
            <a:endParaRPr lang="en-US" dirty="0" smtClean="0"/>
          </a:p>
          <a:p>
            <a:pPr marL="0" indent="0">
              <a:buNone/>
            </a:pPr>
            <a:r>
              <a:rPr lang="en-US" i="1" dirty="0" smtClean="0"/>
              <a:t>	When you spread out your hands in prayer, I will hide my eyes from you; even if you offer many prayers, I will not listen.</a:t>
            </a:r>
          </a:p>
          <a:p>
            <a:pPr marL="0" indent="0">
              <a:buNone/>
            </a:pPr>
            <a:r>
              <a:rPr lang="en-US" i="1" dirty="0" smtClean="0"/>
              <a:t>	Stop doing wrong, learn to do right! Seek justice, encourage the oppressed. Defend the cause…</a:t>
            </a:r>
            <a:endParaRPr lang="en-US"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3400" y="1295400"/>
            <a:ext cx="8305800" cy="917448"/>
          </a:xfrm>
        </p:spPr>
        <p:txBody>
          <a:bodyPr>
            <a:normAutofit fontScale="90000"/>
          </a:bodyPr>
          <a:lstStyle/>
          <a:p>
            <a:r>
              <a:rPr lang="en-US" dirty="0" smtClean="0"/>
              <a:t>1. Understand Offender Practices</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Get this resource!</a:t>
            </a:r>
            <a:endParaRPr lang="en-US" dirty="0"/>
          </a:p>
        </p:txBody>
      </p:sp>
      <p:sp>
        <p:nvSpPr>
          <p:cNvPr id="7" name="Content Placeholder 6"/>
          <p:cNvSpPr>
            <a:spLocks noGrp="1"/>
          </p:cNvSpPr>
          <p:nvPr>
            <p:ph sz="half" idx="1"/>
          </p:nvPr>
        </p:nvSpPr>
        <p:spPr/>
        <p:txBody>
          <a:bodyPr/>
          <a:lstStyle/>
          <a:p>
            <a:r>
              <a:rPr lang="en-US" b="1" dirty="0" smtClean="0"/>
              <a:t>Worship and Children: A </a:t>
            </a:r>
            <a:r>
              <a:rPr lang="en-US" b="1" dirty="0" err="1" smtClean="0"/>
              <a:t>Missional</a:t>
            </a:r>
            <a:r>
              <a:rPr lang="en-US" b="1" dirty="0" smtClean="0"/>
              <a:t> Response To Child Sexual Abuse </a:t>
            </a:r>
            <a:r>
              <a:rPr lang="en-US" dirty="0" smtClean="0"/>
              <a:t>(chapter 8)</a:t>
            </a:r>
          </a:p>
          <a:p>
            <a:pPr lvl="1"/>
            <a:r>
              <a:rPr lang="en-US" dirty="0" smtClean="0"/>
              <a:t>Basyle Tchividjian</a:t>
            </a:r>
          </a:p>
          <a:p>
            <a:pPr lvl="1"/>
            <a:r>
              <a:rPr lang="en-US" dirty="0" smtClean="0">
                <a:hlinkClick r:id="rId2"/>
              </a:rPr>
              <a:t>www.netgrace.org</a:t>
            </a:r>
            <a:r>
              <a:rPr lang="en-US" dirty="0" smtClean="0"/>
              <a:t> </a:t>
            </a:r>
            <a:endParaRPr lang="en-US" dirty="0"/>
          </a:p>
        </p:txBody>
      </p:sp>
      <p:pic>
        <p:nvPicPr>
          <p:cNvPr id="1026" name="Picture 2" descr="http://stores.newgrowthpress.com/catalog/Reformed%20Means%20Missional.jpeg">
            <a:hlinkClick r:id="rId3"/>
          </p:cNvPr>
          <p:cNvPicPr>
            <a:picLocks noChangeAspect="1" noChangeArrowheads="1"/>
          </p:cNvPicPr>
          <p:nvPr/>
        </p:nvPicPr>
        <p:blipFill>
          <a:blip r:embed="rId4" cstate="print"/>
          <a:srcRect/>
          <a:stretch>
            <a:fillRect/>
          </a:stretch>
        </p:blipFill>
        <p:spPr bwMode="auto">
          <a:xfrm>
            <a:off x="5029200" y="1676400"/>
            <a:ext cx="3200400" cy="4344434"/>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Judging a book by its cover?</a:t>
            </a:r>
            <a:endParaRPr lang="en-US" dirty="0"/>
          </a:p>
        </p:txBody>
      </p:sp>
      <p:pic>
        <p:nvPicPr>
          <p:cNvPr id="6" name="VIDEO_TS.m4v">
            <a:hlinkClick r:id="" action="ppaction://media"/>
          </p:cNvPr>
          <p:cNvPicPr>
            <a:picLocks noGrp="1" noRot="1" noChangeAspect="1"/>
          </p:cNvPicPr>
          <p:nvPr>
            <p:ph idx="1"/>
            <a:videoFile r:link="rId1"/>
          </p:nvPr>
        </p:nvPicPr>
        <p:blipFill>
          <a:blip r:embed="rId3" cstate="print"/>
          <a:stretch>
            <a:fillRect/>
          </a:stretch>
        </p:blipFill>
        <p:spPr>
          <a:xfrm>
            <a:off x="990600" y="1676400"/>
            <a:ext cx="6781800" cy="508635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Perpetrator “cover”</a:t>
            </a:r>
            <a:endParaRPr lang="en-US" dirty="0"/>
          </a:p>
        </p:txBody>
      </p:sp>
      <p:sp>
        <p:nvSpPr>
          <p:cNvPr id="3" name="Content Placeholder 2"/>
          <p:cNvSpPr>
            <a:spLocks noGrp="1"/>
          </p:cNvSpPr>
          <p:nvPr>
            <p:ph idx="1"/>
          </p:nvPr>
        </p:nvSpPr>
        <p:spPr/>
        <p:txBody>
          <a:bodyPr/>
          <a:lstStyle/>
          <a:p>
            <a:r>
              <a:rPr lang="en-US" dirty="0" smtClean="0"/>
              <a:t>Religious cover</a:t>
            </a:r>
          </a:p>
          <a:p>
            <a:pPr lvl="1"/>
            <a:r>
              <a:rPr lang="en-US" dirty="0" smtClean="0"/>
              <a:t>Confessing smaller sins to appear honest</a:t>
            </a:r>
          </a:p>
          <a:p>
            <a:pPr lvl="1"/>
            <a:r>
              <a:rPr lang="en-US" dirty="0" smtClean="0"/>
              <a:t>Theological language</a:t>
            </a:r>
          </a:p>
          <a:p>
            <a:pPr lvl="1"/>
            <a:r>
              <a:rPr lang="en-US" dirty="0" smtClean="0"/>
              <a:t>Tears </a:t>
            </a:r>
          </a:p>
          <a:p>
            <a:pPr lvl="1"/>
            <a:r>
              <a:rPr lang="en-US" dirty="0" smtClean="0"/>
              <a:t>Gaining trust by talking about grace</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Are you easy to fool?</a:t>
            </a:r>
            <a:endParaRPr lang="en-US" dirty="0"/>
          </a:p>
        </p:txBody>
      </p:sp>
      <p:sp>
        <p:nvSpPr>
          <p:cNvPr id="3" name="Content Placeholder 2"/>
          <p:cNvSpPr>
            <a:spLocks noGrp="1"/>
          </p:cNvSpPr>
          <p:nvPr>
            <p:ph idx="1"/>
          </p:nvPr>
        </p:nvSpPr>
        <p:spPr/>
        <p:txBody>
          <a:bodyPr/>
          <a:lstStyle/>
          <a:p>
            <a:pPr marL="0" indent="0">
              <a:buNone/>
            </a:pPr>
            <a:r>
              <a:rPr lang="en-US" dirty="0" smtClean="0"/>
              <a:t>I consider Church people easy to fool…they have a trust that comes from being Christians. They tend to be better folks all around and seem to want to believe in the good that exists in people. Because of that you can easily convince, with or without convincing words</a:t>
            </a:r>
          </a:p>
          <a:p>
            <a:pPr marL="0" indent="0" algn="r">
              <a:buNone/>
            </a:pPr>
            <a:r>
              <a:rPr lang="en-US" dirty="0" smtClean="0"/>
              <a:t>Convicted perpetrator</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Perpetrator “cover”</a:t>
            </a:r>
            <a:endParaRPr lang="en-US" dirty="0"/>
          </a:p>
        </p:txBody>
      </p:sp>
      <p:sp>
        <p:nvSpPr>
          <p:cNvPr id="3" name="Content Placeholder 2"/>
          <p:cNvSpPr>
            <a:spLocks noGrp="1"/>
          </p:cNvSpPr>
          <p:nvPr>
            <p:ph idx="1"/>
          </p:nvPr>
        </p:nvSpPr>
        <p:spPr/>
        <p:txBody>
          <a:bodyPr/>
          <a:lstStyle/>
          <a:p>
            <a:r>
              <a:rPr lang="en-US" dirty="0" smtClean="0"/>
              <a:t>Religious cover</a:t>
            </a:r>
          </a:p>
          <a:p>
            <a:pPr lvl="1"/>
            <a:r>
              <a:rPr lang="en-US" dirty="0" smtClean="0"/>
              <a:t>Distorting biblical truth to coerce and silence victims</a:t>
            </a:r>
          </a:p>
          <a:p>
            <a:pPr lvl="2">
              <a:buNone/>
            </a:pPr>
            <a:endParaRPr lang="en-US" dirty="0" smtClean="0"/>
          </a:p>
          <a:p>
            <a:pPr lvl="1"/>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Perpetrator “cover”</a:t>
            </a:r>
            <a:endParaRPr lang="en-US" dirty="0"/>
          </a:p>
        </p:txBody>
      </p:sp>
      <p:sp>
        <p:nvSpPr>
          <p:cNvPr id="3" name="Content Placeholder 2"/>
          <p:cNvSpPr>
            <a:spLocks noGrp="1"/>
          </p:cNvSpPr>
          <p:nvPr>
            <p:ph idx="1"/>
          </p:nvPr>
        </p:nvSpPr>
        <p:spPr/>
        <p:txBody>
          <a:bodyPr/>
          <a:lstStyle/>
          <a:p>
            <a:r>
              <a:rPr lang="en-US" dirty="0" smtClean="0"/>
              <a:t>Service cover</a:t>
            </a:r>
          </a:p>
          <a:p>
            <a:pPr lvl="1"/>
            <a:r>
              <a:rPr lang="en-US" dirty="0" smtClean="0"/>
              <a:t>Exploiting needs, exploiting vulnerable children</a:t>
            </a:r>
          </a:p>
          <a:p>
            <a:pPr lvl="1"/>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pattern of exploitation</a:t>
            </a:r>
            <a:endParaRPr lang="en-US" dirty="0"/>
          </a:p>
        </p:txBody>
      </p:sp>
      <p:sp>
        <p:nvSpPr>
          <p:cNvPr id="3" name="Content Placeholder 2"/>
          <p:cNvSpPr>
            <a:spLocks noGrp="1"/>
          </p:cNvSpPr>
          <p:nvPr>
            <p:ph idx="1"/>
          </p:nvPr>
        </p:nvSpPr>
        <p:spPr>
          <a:xfrm>
            <a:off x="457200" y="1828800"/>
            <a:ext cx="8229600" cy="4625609"/>
          </a:xfrm>
        </p:spPr>
        <p:txBody>
          <a:bodyPr/>
          <a:lstStyle/>
          <a:p>
            <a:r>
              <a:rPr lang="en-US" dirty="0" smtClean="0"/>
              <a:t>Testing</a:t>
            </a:r>
          </a:p>
          <a:p>
            <a:pPr>
              <a:buNone/>
            </a:pPr>
            <a:endParaRPr lang="en-US" dirty="0" smtClean="0"/>
          </a:p>
          <a:p>
            <a:r>
              <a:rPr lang="en-US" dirty="0" smtClean="0"/>
              <a:t>Desensitization</a:t>
            </a:r>
          </a:p>
          <a:p>
            <a:pPr>
              <a:buNone/>
            </a:pPr>
            <a:endParaRPr lang="en-US" dirty="0" smtClean="0"/>
          </a:p>
          <a:p>
            <a:r>
              <a:rPr lang="en-US" dirty="0" smtClean="0"/>
              <a:t>Isolation</a:t>
            </a:r>
          </a:p>
          <a:p>
            <a:pPr>
              <a:buNone/>
            </a:pPr>
            <a:endParaRPr lang="en-US" dirty="0" smtClean="0"/>
          </a:p>
          <a:p>
            <a:r>
              <a:rPr lang="en-US" dirty="0" smtClean="0"/>
              <a:t>Control</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When caught? </a:t>
            </a:r>
            <a:endParaRPr lang="en-US" dirty="0"/>
          </a:p>
        </p:txBody>
      </p:sp>
      <p:sp>
        <p:nvSpPr>
          <p:cNvPr id="3" name="Content Placeholder 2"/>
          <p:cNvSpPr>
            <a:spLocks noGrp="1"/>
          </p:cNvSpPr>
          <p:nvPr>
            <p:ph idx="1"/>
          </p:nvPr>
        </p:nvSpPr>
        <p:spPr/>
        <p:txBody>
          <a:bodyPr/>
          <a:lstStyle/>
          <a:p>
            <a:r>
              <a:rPr lang="en-US" dirty="0" smtClean="0"/>
              <a:t>Exaggerated hurt, self-referential</a:t>
            </a:r>
          </a:p>
          <a:p>
            <a:r>
              <a:rPr lang="en-US" dirty="0" smtClean="0"/>
              <a:t>Well-rehearsed explanations</a:t>
            </a:r>
          </a:p>
          <a:p>
            <a:r>
              <a:rPr lang="en-US" dirty="0" smtClean="0"/>
              <a:t>Accusations of others, you</a:t>
            </a:r>
          </a:p>
          <a:p>
            <a:endParaRPr lang="en-US" dirty="0" smtClean="0"/>
          </a:p>
          <a:p>
            <a:endParaRPr lang="en-US" dirty="0" smtClean="0"/>
          </a:p>
          <a:p>
            <a:endParaRPr lang="en-US" dirty="0" smtClean="0"/>
          </a:p>
          <a:p>
            <a:pPr>
              <a:buNone/>
            </a:pPr>
            <a:r>
              <a:rPr lang="en-US" dirty="0" smtClean="0"/>
              <a:t>Statistic to remember: 50-150!</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Develop Prevention Policies</a:t>
            </a:r>
            <a:endParaRPr lang="en-US" dirty="0"/>
          </a:p>
        </p:txBody>
      </p:sp>
      <p:sp>
        <p:nvSpPr>
          <p:cNvPr id="5" name="Text Placeholder 4"/>
          <p:cNvSpPr>
            <a:spLocks noGrp="1"/>
          </p:cNvSpPr>
          <p:nvPr>
            <p:ph type="body" idx="1"/>
          </p:nvPr>
        </p:nvSpPr>
        <p:spPr/>
        <p:txBody>
          <a:bodyPr>
            <a:normAutofit/>
          </a:bodyPr>
          <a:lstStyle/>
          <a:p>
            <a:r>
              <a:rPr lang="en-US" sz="2800" dirty="0" smtClean="0"/>
              <a:t>Assessment, Education, Limitation</a:t>
            </a:r>
            <a:endParaRPr lang="en-US" sz="2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Best prevention? Education</a:t>
            </a:r>
            <a:endParaRPr lang="en-US" dirty="0"/>
          </a:p>
        </p:txBody>
      </p:sp>
      <p:sp>
        <p:nvSpPr>
          <p:cNvPr id="5" name="Content Placeholder 4"/>
          <p:cNvSpPr>
            <a:spLocks noGrp="1"/>
          </p:cNvSpPr>
          <p:nvPr>
            <p:ph idx="1"/>
          </p:nvPr>
        </p:nvSpPr>
        <p:spPr/>
        <p:txBody>
          <a:bodyPr/>
          <a:lstStyle/>
          <a:p>
            <a:r>
              <a:rPr lang="en-US" dirty="0" smtClean="0"/>
              <a:t>Educate the entire church!</a:t>
            </a:r>
          </a:p>
          <a:p>
            <a:pPr lvl="1"/>
            <a:r>
              <a:rPr lang="en-US" dirty="0" smtClean="0"/>
              <a:t>Start with scripture</a:t>
            </a:r>
          </a:p>
          <a:p>
            <a:pPr lvl="1"/>
            <a:r>
              <a:rPr lang="en-US" dirty="0" smtClean="0"/>
              <a:t>How abusers work</a:t>
            </a:r>
          </a:p>
          <a:p>
            <a:pPr lvl="1"/>
            <a:r>
              <a:rPr lang="en-US" dirty="0" smtClean="0"/>
              <a:t>Impact of </a:t>
            </a:r>
            <a:r>
              <a:rPr lang="en-US" dirty="0" smtClean="0"/>
              <a:t>abuse </a:t>
            </a:r>
            <a:r>
              <a:rPr lang="en-US" dirty="0" smtClean="0"/>
              <a:t>(victims </a:t>
            </a:r>
            <a:r>
              <a:rPr lang="en-US" dirty="0" smtClean="0"/>
              <a:t>and </a:t>
            </a:r>
            <a:r>
              <a:rPr lang="en-US" dirty="0" smtClean="0"/>
              <a:t>community)</a:t>
            </a:r>
            <a:endParaRPr lang="en-US" dirty="0" smtClean="0"/>
          </a:p>
          <a:p>
            <a:pPr lvl="1"/>
            <a:r>
              <a:rPr lang="en-US" dirty="0" smtClean="0"/>
              <a:t>Necessity of </a:t>
            </a:r>
            <a:r>
              <a:rPr lang="en-US" dirty="0" smtClean="0"/>
              <a:t>lament in processing suffering</a:t>
            </a:r>
          </a:p>
          <a:p>
            <a:pPr lvl="1"/>
            <a:r>
              <a:rPr lang="en-US" dirty="0" smtClean="0"/>
              <a:t>Healing within </a:t>
            </a:r>
            <a:r>
              <a:rPr lang="en-US" dirty="0" smtClean="0"/>
              <a:t>a safe community</a:t>
            </a:r>
          </a:p>
          <a:p>
            <a:pPr lvl="1"/>
            <a:r>
              <a:rPr lang="en-US" dirty="0" smtClean="0"/>
              <a:t>Repentance, restitution </a:t>
            </a:r>
            <a:r>
              <a:rPr lang="en-US" dirty="0" smtClean="0"/>
              <a:t>as much as reconciliation</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Define child </a:t>
            </a:r>
            <a:r>
              <a:rPr lang="en-US" dirty="0" smtClean="0"/>
              <a:t>abuse? </a:t>
            </a:r>
            <a:endParaRPr lang="en-US" dirty="0"/>
          </a:p>
        </p:txBody>
      </p:sp>
      <p:sp>
        <p:nvSpPr>
          <p:cNvPr id="5" name="Content Placeholder 4"/>
          <p:cNvSpPr>
            <a:spLocks noGrp="1"/>
          </p:cNvSpPr>
          <p:nvPr>
            <p:ph idx="1"/>
          </p:nvPr>
        </p:nvSpPr>
        <p:spPr/>
        <p:txBody>
          <a:bodyPr>
            <a:normAutofit/>
          </a:bodyPr>
          <a:lstStyle/>
          <a:p>
            <a:r>
              <a:rPr lang="en-US" dirty="0" smtClean="0"/>
              <a:t>Any act or failure to act that causes </a:t>
            </a:r>
            <a:r>
              <a:rPr lang="en-US" i="1" dirty="0" smtClean="0"/>
              <a:t>non-accidental</a:t>
            </a:r>
            <a:r>
              <a:rPr lang="en-US" dirty="0" smtClean="0"/>
              <a:t> harm</a:t>
            </a:r>
          </a:p>
          <a:p>
            <a:pPr lvl="1"/>
            <a:r>
              <a:rPr lang="en-US" dirty="0" smtClean="0"/>
              <a:t>Physical and Psychological abuse</a:t>
            </a:r>
          </a:p>
          <a:p>
            <a:pPr lvl="1"/>
            <a:r>
              <a:rPr lang="en-US" dirty="0" smtClean="0"/>
              <a:t>Sexual abuse or exploitation</a:t>
            </a:r>
          </a:p>
          <a:p>
            <a:pPr lvl="1"/>
            <a:r>
              <a:rPr lang="en-US" dirty="0" smtClean="0"/>
              <a:t>Neglect</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dirty="0" smtClean="0"/>
              <a:t>Sexual abuse? </a:t>
            </a:r>
          </a:p>
        </p:txBody>
      </p:sp>
      <p:sp>
        <p:nvSpPr>
          <p:cNvPr id="12291" name="Rectangle 3"/>
          <p:cNvSpPr>
            <a:spLocks noGrp="1" noChangeArrowheads="1"/>
          </p:cNvSpPr>
          <p:nvPr>
            <p:ph type="body" idx="1"/>
          </p:nvPr>
        </p:nvSpPr>
        <p:spPr/>
        <p:txBody>
          <a:bodyPr/>
          <a:lstStyle/>
          <a:p>
            <a:pPr eaLnBrk="1" hangingPunct="1">
              <a:lnSpc>
                <a:spcPct val="90000"/>
              </a:lnSpc>
            </a:pPr>
            <a:r>
              <a:rPr lang="en-US" dirty="0" smtClean="0"/>
              <a:t>What is sexual abuse?</a:t>
            </a:r>
          </a:p>
          <a:p>
            <a:pPr lvl="1" eaLnBrk="1" hangingPunct="1">
              <a:lnSpc>
                <a:spcPct val="90000"/>
              </a:lnSpc>
            </a:pPr>
            <a:r>
              <a:rPr lang="en-US" dirty="0" smtClean="0"/>
              <a:t>Rape; compelled rape</a:t>
            </a:r>
            <a:endParaRPr lang="en-US" dirty="0" smtClean="0"/>
          </a:p>
          <a:p>
            <a:pPr lvl="1" eaLnBrk="1" hangingPunct="1">
              <a:lnSpc>
                <a:spcPct val="90000"/>
              </a:lnSpc>
            </a:pPr>
            <a:r>
              <a:rPr lang="en-US" dirty="0" smtClean="0"/>
              <a:t>Assault</a:t>
            </a:r>
          </a:p>
          <a:p>
            <a:pPr lvl="1" eaLnBrk="1" hangingPunct="1">
              <a:lnSpc>
                <a:spcPct val="90000"/>
              </a:lnSpc>
            </a:pPr>
            <a:r>
              <a:rPr lang="en-US" dirty="0" smtClean="0"/>
              <a:t>Exposure to sex acts; of genitals</a:t>
            </a:r>
            <a:endParaRPr lang="en-US" dirty="0" smtClean="0"/>
          </a:p>
          <a:p>
            <a:pPr lvl="1" eaLnBrk="1" hangingPunct="1">
              <a:lnSpc>
                <a:spcPct val="90000"/>
              </a:lnSpc>
            </a:pPr>
            <a:r>
              <a:rPr lang="en-US" dirty="0" smtClean="0"/>
              <a:t>Molestation </a:t>
            </a:r>
            <a:r>
              <a:rPr lang="en-US" dirty="0" smtClean="0"/>
              <a:t>and incest</a:t>
            </a:r>
          </a:p>
          <a:p>
            <a:pPr lvl="1" eaLnBrk="1" hangingPunct="1">
              <a:lnSpc>
                <a:spcPct val="90000"/>
              </a:lnSpc>
            </a:pPr>
            <a:r>
              <a:rPr lang="en-US" dirty="0" smtClean="0"/>
              <a:t>Prostitution, sexual abuse or exploitation</a:t>
            </a:r>
          </a:p>
          <a:p>
            <a:pPr lvl="1" eaLnBrk="1" hangingPunct="1">
              <a:lnSpc>
                <a:spcPct val="90000"/>
              </a:lnSpc>
            </a:pPr>
            <a:endParaRPr lang="en-US" sz="2200" dirty="0" smtClean="0"/>
          </a:p>
          <a:p>
            <a:pPr>
              <a:lnSpc>
                <a:spcPct val="90000"/>
              </a:lnSpc>
            </a:pPr>
            <a:r>
              <a:rPr lang="en-US" dirty="0" smtClean="0"/>
              <a:t>Exposure to pornography? YES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 case studies to educate</a:t>
            </a:r>
            <a:endParaRPr lang="en-US" dirty="0"/>
          </a:p>
        </p:txBody>
      </p:sp>
      <p:sp>
        <p:nvSpPr>
          <p:cNvPr id="3" name="Content Placeholder 2"/>
          <p:cNvSpPr>
            <a:spLocks noGrp="1"/>
          </p:cNvSpPr>
          <p:nvPr>
            <p:ph idx="1"/>
          </p:nvPr>
        </p:nvSpPr>
        <p:spPr/>
        <p:txBody>
          <a:bodyPr/>
          <a:lstStyle/>
          <a:p>
            <a:r>
              <a:rPr lang="en-US" dirty="0" smtClean="0"/>
              <a:t>Troubled teen boy</a:t>
            </a:r>
          </a:p>
          <a:p>
            <a:pPr lvl="1"/>
            <a:r>
              <a:rPr lang="en-US" dirty="0" smtClean="0"/>
              <a:t>Known to be a liar and overdramatic</a:t>
            </a:r>
          </a:p>
          <a:p>
            <a:r>
              <a:rPr lang="en-US" dirty="0" smtClean="0"/>
              <a:t>Tells you in private that elder in church is abusing him</a:t>
            </a:r>
          </a:p>
          <a:p>
            <a:pPr lvl="1"/>
            <a:r>
              <a:rPr lang="en-US" dirty="0" smtClean="0"/>
              <a:t>The elder is well known and respected by all</a:t>
            </a:r>
          </a:p>
          <a:p>
            <a:endParaRPr lang="en-US" dirty="0" smtClean="0"/>
          </a:p>
          <a:p>
            <a:r>
              <a:rPr lang="en-US" dirty="0" smtClean="0"/>
              <a:t>What should you do?</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Case 2</a:t>
            </a:r>
            <a:endParaRPr lang="en-US" dirty="0"/>
          </a:p>
        </p:txBody>
      </p:sp>
      <p:sp>
        <p:nvSpPr>
          <p:cNvPr id="3" name="Content Placeholder 2"/>
          <p:cNvSpPr>
            <a:spLocks noGrp="1"/>
          </p:cNvSpPr>
          <p:nvPr>
            <p:ph idx="1"/>
          </p:nvPr>
        </p:nvSpPr>
        <p:spPr/>
        <p:txBody>
          <a:bodyPr/>
          <a:lstStyle/>
          <a:p>
            <a:r>
              <a:rPr lang="en-US" dirty="0" smtClean="0"/>
              <a:t>Church member confesses to physical abuse of child </a:t>
            </a:r>
          </a:p>
          <a:p>
            <a:r>
              <a:rPr lang="en-US" dirty="0" smtClean="0"/>
              <a:t>Feels guilty, wants help with anger</a:t>
            </a:r>
          </a:p>
          <a:p>
            <a:pPr>
              <a:buNone/>
            </a:pPr>
            <a:endParaRPr lang="en-US" dirty="0" smtClean="0"/>
          </a:p>
          <a:p>
            <a:r>
              <a:rPr lang="en-US" dirty="0" smtClean="0"/>
              <a:t>What do you do?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Prevention policies</a:t>
            </a:r>
            <a:endParaRPr lang="en-US" dirty="0"/>
          </a:p>
        </p:txBody>
      </p:sp>
      <p:sp>
        <p:nvSpPr>
          <p:cNvPr id="3" name="Content Placeholder 2"/>
          <p:cNvSpPr>
            <a:spLocks noGrp="1"/>
          </p:cNvSpPr>
          <p:nvPr>
            <p:ph idx="1"/>
          </p:nvPr>
        </p:nvSpPr>
        <p:spPr/>
        <p:txBody>
          <a:bodyPr/>
          <a:lstStyle/>
          <a:p>
            <a:r>
              <a:rPr lang="en-US" dirty="0" smtClean="0"/>
              <a:t>Extensive interviews, background checks, references</a:t>
            </a:r>
          </a:p>
          <a:p>
            <a:pPr lvl="1"/>
            <a:r>
              <a:rPr lang="en-US" dirty="0" smtClean="0"/>
              <a:t>Would you hire this person? </a:t>
            </a:r>
          </a:p>
          <a:p>
            <a:r>
              <a:rPr lang="en-US" dirty="0" smtClean="0"/>
              <a:t>Require training of all child workers</a:t>
            </a:r>
          </a:p>
          <a:p>
            <a:pPr lvl="1"/>
            <a:r>
              <a:rPr lang="en-US" dirty="0" smtClean="0"/>
              <a:t>Identifying signs of abuse</a:t>
            </a:r>
          </a:p>
          <a:p>
            <a:pPr lvl="1"/>
            <a:r>
              <a:rPr lang="en-US" dirty="0" smtClean="0"/>
              <a:t>Developing reporting procedures</a:t>
            </a:r>
          </a:p>
          <a:p>
            <a:pPr lvl="1"/>
            <a:r>
              <a:rPr lang="en-US" dirty="0" smtClean="0"/>
              <a:t>Connecting to local resources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Prevention policies</a:t>
            </a:r>
            <a:endParaRPr lang="en-US" dirty="0"/>
          </a:p>
        </p:txBody>
      </p:sp>
      <p:sp>
        <p:nvSpPr>
          <p:cNvPr id="3" name="Content Placeholder 2"/>
          <p:cNvSpPr>
            <a:spLocks noGrp="1"/>
          </p:cNvSpPr>
          <p:nvPr>
            <p:ph idx="1"/>
          </p:nvPr>
        </p:nvSpPr>
        <p:spPr/>
        <p:txBody>
          <a:bodyPr/>
          <a:lstStyle/>
          <a:p>
            <a:r>
              <a:rPr lang="en-US" dirty="0" smtClean="0"/>
              <a:t>Set policies limiting one-on-one contact with children</a:t>
            </a:r>
          </a:p>
          <a:p>
            <a:pPr>
              <a:buNone/>
            </a:pPr>
            <a:endParaRPr lang="en-US" dirty="0" smtClean="0"/>
          </a:p>
          <a:p>
            <a:r>
              <a:rPr lang="en-US" dirty="0" smtClean="0"/>
              <a:t>Notify the church/organization of the reporting/response policies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Action Steps</a:t>
            </a:r>
            <a:endParaRPr lang="en-US" dirty="0"/>
          </a:p>
        </p:txBody>
      </p:sp>
      <p:sp>
        <p:nvSpPr>
          <p:cNvPr id="3" name="Content Placeholder 2"/>
          <p:cNvSpPr>
            <a:spLocks noGrp="1"/>
          </p:cNvSpPr>
          <p:nvPr>
            <p:ph sz="half" idx="1"/>
          </p:nvPr>
        </p:nvSpPr>
        <p:spPr>
          <a:xfrm>
            <a:off x="228600" y="1773936"/>
            <a:ext cx="4876800" cy="4623816"/>
          </a:xfrm>
        </p:spPr>
        <p:txBody>
          <a:bodyPr/>
          <a:lstStyle/>
          <a:p>
            <a:pPr marL="633222" indent="-514350">
              <a:buFont typeface="+mj-lt"/>
              <a:buAutoNum type="arabicPeriod"/>
            </a:pPr>
            <a:r>
              <a:rPr lang="en-US" dirty="0" smtClean="0"/>
              <a:t>Define background checks and abuse reporting procedures</a:t>
            </a:r>
          </a:p>
          <a:p>
            <a:pPr marL="633222" indent="-514350">
              <a:buFont typeface="+mj-lt"/>
              <a:buAutoNum type="arabicPeriod"/>
            </a:pPr>
            <a:r>
              <a:rPr lang="en-US" dirty="0" smtClean="0"/>
              <a:t>Familiarize yourself with appropriate laws and agencies</a:t>
            </a:r>
          </a:p>
          <a:p>
            <a:pPr marL="925830" lvl="1" indent="-514350"/>
            <a:r>
              <a:rPr lang="en-US" dirty="0" smtClean="0">
                <a:hlinkClick r:id="rId2"/>
              </a:rPr>
              <a:t>http://www.justice.gov.za/legislation/acts/2007-032.pdf</a:t>
            </a:r>
          </a:p>
          <a:p>
            <a:pPr marL="925830" lvl="1" indent="-514350"/>
            <a:r>
              <a:rPr lang="en-US" dirty="0" smtClean="0">
                <a:hlinkClick r:id="rId2"/>
              </a:rPr>
              <a:t>http</a:t>
            </a:r>
            <a:r>
              <a:rPr lang="en-US" dirty="0" smtClean="0">
                <a:hlinkClick r:id="rId2"/>
              </a:rPr>
              <a:t>://</a:t>
            </a:r>
            <a:r>
              <a:rPr lang="en-US" dirty="0" smtClean="0">
                <a:hlinkClick r:id="rId2"/>
              </a:rPr>
              <a:t>www.justice.gov.za/vg/nrso.html</a:t>
            </a:r>
            <a:r>
              <a:rPr lang="en-US" dirty="0" smtClean="0"/>
              <a:t> </a:t>
            </a:r>
            <a:endParaRPr lang="en-US" dirty="0"/>
          </a:p>
        </p:txBody>
      </p:sp>
      <p:pic>
        <p:nvPicPr>
          <p:cNvPr id="1026" name="Picture 2" descr="NRSO">
            <a:hlinkClick r:id="rId3"/>
          </p:cNvPr>
          <p:cNvPicPr>
            <a:picLocks noChangeAspect="1" noChangeArrowheads="1"/>
          </p:cNvPicPr>
          <p:nvPr/>
        </p:nvPicPr>
        <p:blipFill>
          <a:blip r:embed="rId4" cstate="print"/>
          <a:srcRect/>
          <a:stretch>
            <a:fillRect/>
          </a:stretch>
        </p:blipFill>
        <p:spPr bwMode="auto">
          <a:xfrm>
            <a:off x="5251862" y="1752600"/>
            <a:ext cx="3892138" cy="43434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3. Recognize Poor Reactions</a:t>
            </a:r>
            <a:endParaRPr lang="en-US" dirty="0"/>
          </a:p>
        </p:txBody>
      </p:sp>
      <p:sp>
        <p:nvSpPr>
          <p:cNvPr id="5" name="Text Placeholder 4"/>
          <p:cNvSpPr>
            <a:spLocks noGrp="1"/>
          </p:cNvSpPr>
          <p:nvPr>
            <p:ph type="body" idx="1"/>
          </p:nvPr>
        </p:nvSpPr>
        <p:spPr/>
        <p:txBody>
          <a:bodyPr>
            <a:noAutofit/>
          </a:bodyPr>
          <a:lstStyle/>
          <a:p>
            <a:r>
              <a:rPr lang="en-US" sz="2400" dirty="0" smtClean="0"/>
              <a:t>Why we sometimes fail to respond to abuse allegations</a:t>
            </a:r>
            <a:endParaRPr lang="en-US" sz="24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Revisiting case 1</a:t>
            </a:r>
            <a:endParaRPr lang="en-US" dirty="0"/>
          </a:p>
        </p:txBody>
      </p:sp>
      <p:sp>
        <p:nvSpPr>
          <p:cNvPr id="5" name="Content Placeholder 4"/>
          <p:cNvSpPr>
            <a:spLocks noGrp="1"/>
          </p:cNvSpPr>
          <p:nvPr>
            <p:ph idx="1"/>
          </p:nvPr>
        </p:nvSpPr>
        <p:spPr/>
        <p:txBody>
          <a:bodyPr/>
          <a:lstStyle/>
          <a:p>
            <a:r>
              <a:rPr lang="en-US" dirty="0" smtClean="0"/>
              <a:t>Troubled teen boy</a:t>
            </a:r>
          </a:p>
          <a:p>
            <a:pPr lvl="1"/>
            <a:r>
              <a:rPr lang="en-US" dirty="0" smtClean="0"/>
              <a:t>Known to be a liar and overdramatic</a:t>
            </a:r>
          </a:p>
          <a:p>
            <a:r>
              <a:rPr lang="en-US" dirty="0" smtClean="0"/>
              <a:t>Tells you in private that elder in church is abusing him</a:t>
            </a:r>
          </a:p>
          <a:p>
            <a:pPr lvl="1"/>
            <a:r>
              <a:rPr lang="en-US" dirty="0" smtClean="0"/>
              <a:t>The elder is well known and respected by all</a:t>
            </a:r>
          </a:p>
          <a:p>
            <a:endParaRPr lang="en-US" dirty="0" smtClean="0"/>
          </a:p>
          <a:p>
            <a:r>
              <a:rPr lang="en-US" dirty="0" smtClean="0"/>
              <a:t>What should you do?</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Judith Hermann</a:t>
            </a:r>
            <a:endParaRPr lang="en-US" dirty="0"/>
          </a:p>
        </p:txBody>
      </p:sp>
      <p:sp>
        <p:nvSpPr>
          <p:cNvPr id="3" name="Content Placeholder 2"/>
          <p:cNvSpPr>
            <a:spLocks noGrp="1"/>
          </p:cNvSpPr>
          <p:nvPr>
            <p:ph idx="1"/>
          </p:nvPr>
        </p:nvSpPr>
        <p:spPr/>
        <p:txBody>
          <a:bodyPr/>
          <a:lstStyle/>
          <a:p>
            <a:pPr marL="0" indent="0">
              <a:buNone/>
            </a:pPr>
            <a:r>
              <a:rPr lang="en-US" dirty="0" smtClean="0"/>
              <a:t>It is very tempting to take the side of the perpetrator. All the perpetrator asks is that the bystander do nothing. He appeals to the universal desire to see, hear, and speak no evil. The victim, on the contrary, asks the bystander to share the burden of pain. The victim demands action, engagement, and remembering</a:t>
            </a:r>
          </a:p>
          <a:p>
            <a:pPr marL="0" indent="0" algn="r">
              <a:buNone/>
            </a:pPr>
            <a:r>
              <a:rPr lang="en-US" i="1" dirty="0" smtClean="0"/>
              <a:t>Trauma and Recovery, p. 7</a:t>
            </a:r>
            <a:endParaRPr lang="en-US" i="1"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Which hurts more? </a:t>
            </a:r>
            <a:endParaRPr lang="en-US" dirty="0"/>
          </a:p>
        </p:txBody>
      </p:sp>
      <p:sp>
        <p:nvSpPr>
          <p:cNvPr id="3" name="Content Placeholder 2"/>
          <p:cNvSpPr>
            <a:spLocks noGrp="1"/>
          </p:cNvSpPr>
          <p:nvPr>
            <p:ph idx="1"/>
          </p:nvPr>
        </p:nvSpPr>
        <p:spPr/>
        <p:txBody>
          <a:bodyPr/>
          <a:lstStyle/>
          <a:p>
            <a:r>
              <a:rPr lang="en-US" dirty="0" smtClean="0"/>
              <a:t>Wounds from an enemy?</a:t>
            </a:r>
          </a:p>
          <a:p>
            <a:pPr>
              <a:buNone/>
            </a:pPr>
            <a:endParaRPr lang="en-US" dirty="0" smtClean="0"/>
          </a:p>
          <a:p>
            <a:pPr>
              <a:buNone/>
            </a:pPr>
            <a:r>
              <a:rPr lang="en-US" dirty="0" smtClean="0"/>
              <a:t>or…</a:t>
            </a:r>
          </a:p>
          <a:p>
            <a:pPr>
              <a:buNone/>
            </a:pPr>
            <a:endParaRPr lang="en-US" dirty="0" smtClean="0"/>
          </a:p>
          <a:p>
            <a:r>
              <a:rPr lang="en-US" dirty="0" smtClean="0"/>
              <a:t>Neglect from a friend?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reasons: </a:t>
            </a:r>
            <a:endParaRPr lang="en-US" dirty="0"/>
          </a:p>
        </p:txBody>
      </p:sp>
      <p:sp>
        <p:nvSpPr>
          <p:cNvPr id="3" name="Content Placeholder 2"/>
          <p:cNvSpPr>
            <a:spLocks noGrp="1"/>
          </p:cNvSpPr>
          <p:nvPr>
            <p:ph idx="1"/>
          </p:nvPr>
        </p:nvSpPr>
        <p:spPr/>
        <p:txBody>
          <a:bodyPr/>
          <a:lstStyle/>
          <a:p>
            <a:r>
              <a:rPr lang="en-US" dirty="0" smtClean="0"/>
              <a:t>Winsomeness of abusive person</a:t>
            </a:r>
          </a:p>
          <a:p>
            <a:r>
              <a:rPr lang="en-US" dirty="0" smtClean="0"/>
              <a:t>Denial and doubt</a:t>
            </a:r>
          </a:p>
          <a:p>
            <a:r>
              <a:rPr lang="en-US" dirty="0" smtClean="0"/>
              <a:t>Self-protection</a:t>
            </a:r>
            <a:endParaRPr lang="en-US" dirty="0"/>
          </a:p>
        </p:txBody>
      </p:sp>
      <p:pic>
        <p:nvPicPr>
          <p:cNvPr id="123906" name="Picture 2" descr="https://encrypted-tbn2.google.com/images?q=tbn:ANd9GcQu62p66MrsZzRVQDObSg7eMPptOZNKPRHSFMvgPoTgeo871U9E"/>
          <p:cNvPicPr>
            <a:picLocks noChangeAspect="1" noChangeArrowheads="1"/>
          </p:cNvPicPr>
          <p:nvPr/>
        </p:nvPicPr>
        <p:blipFill>
          <a:blip r:embed="rId2" cstate="print"/>
          <a:srcRect/>
          <a:stretch>
            <a:fillRect/>
          </a:stretch>
        </p:blipFill>
        <p:spPr bwMode="auto">
          <a:xfrm>
            <a:off x="5519670" y="3352800"/>
            <a:ext cx="2786130" cy="2514600"/>
          </a:xfrm>
          <a:prstGeom prst="rect">
            <a:avLst/>
          </a:prstGeom>
          <a:noFill/>
        </p:spPr>
      </p:pic>
      <p:pic>
        <p:nvPicPr>
          <p:cNvPr id="123908" name="Picture 4" descr="http://www.google.com/url?source=imglanding&amp;ct=img&amp;q=http://www.chicagotribune.com/media/photo/2010-06/54428973.jpg&amp;sa=X&amp;ei=wF0JUL6gMeTX0QHZ5_zWAw&amp;ved=0CAoQ8wc4Xg&amp;usg=AFQjCNEim9JbMqpGHyUjEXQS_MJa6coGPg"/>
          <p:cNvPicPr>
            <a:picLocks noChangeAspect="1" noChangeArrowheads="1"/>
          </p:cNvPicPr>
          <p:nvPr/>
        </p:nvPicPr>
        <p:blipFill>
          <a:blip r:embed="rId3" cstate="print"/>
          <a:srcRect/>
          <a:stretch>
            <a:fillRect/>
          </a:stretch>
        </p:blipFill>
        <p:spPr bwMode="auto">
          <a:xfrm>
            <a:off x="6096000" y="3200400"/>
            <a:ext cx="1905000" cy="272907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3906"/>
                                        </p:tgtEl>
                                        <p:attrNameLst>
                                          <p:attrName>style.visibility</p:attrName>
                                        </p:attrNameLst>
                                      </p:cBhvr>
                                      <p:to>
                                        <p:strVal val="visible"/>
                                      </p:to>
                                    </p:set>
                                  </p:childTnLst>
                                  <p:subTnLst>
                                    <p:set>
                                      <p:cBhvr override="childStyle">
                                        <p:cTn dur="1" fill="hold" display="0" masterRel="nextClick" afterEffect="1"/>
                                        <p:tgtEl>
                                          <p:spTgt spid="123906"/>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3908"/>
                                        </p:tgtEl>
                                        <p:attrNameLst>
                                          <p:attrName>style.visibility</p:attrName>
                                        </p:attrNameLst>
                                      </p:cBhvr>
                                      <p:to>
                                        <p:strVal val="visible"/>
                                      </p:to>
                                    </p:set>
                                  </p:childTnLst>
                                  <p:subTnLst>
                                    <p:set>
                                      <p:cBhvr override="childStyle">
                                        <p:cTn dur="1" fill="hold" display="0" masterRel="nextClick" afterEffect="1"/>
                                        <p:tgtEl>
                                          <p:spTgt spid="123908"/>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 reasons:</a:t>
            </a:r>
            <a:endParaRPr lang="en-US" dirty="0"/>
          </a:p>
        </p:txBody>
      </p:sp>
      <p:sp>
        <p:nvSpPr>
          <p:cNvPr id="3" name="Content Placeholder 2"/>
          <p:cNvSpPr>
            <a:spLocks noGrp="1"/>
          </p:cNvSpPr>
          <p:nvPr>
            <p:ph idx="1"/>
          </p:nvPr>
        </p:nvSpPr>
        <p:spPr/>
        <p:txBody>
          <a:bodyPr/>
          <a:lstStyle/>
          <a:p>
            <a:r>
              <a:rPr lang="en-US" dirty="0" smtClean="0"/>
              <a:t>Mistaken beliefs</a:t>
            </a:r>
          </a:p>
          <a:p>
            <a:r>
              <a:rPr lang="en-US" dirty="0" smtClean="0"/>
              <a:t>Groupthink</a:t>
            </a:r>
          </a:p>
          <a:p>
            <a:r>
              <a:rPr lang="en-US" dirty="0" smtClean="0"/>
              <a:t>System protection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Additional poor responses</a:t>
            </a:r>
            <a:endParaRPr lang="en-US" dirty="0"/>
          </a:p>
        </p:txBody>
      </p:sp>
      <p:sp>
        <p:nvSpPr>
          <p:cNvPr id="3" name="Content Placeholder 2"/>
          <p:cNvSpPr>
            <a:spLocks noGrp="1"/>
          </p:cNvSpPr>
          <p:nvPr>
            <p:ph idx="1"/>
          </p:nvPr>
        </p:nvSpPr>
        <p:spPr/>
        <p:txBody>
          <a:bodyPr/>
          <a:lstStyle/>
          <a:p>
            <a:r>
              <a:rPr lang="en-US" dirty="0" smtClean="0"/>
              <a:t>Rebuking the child/victim</a:t>
            </a:r>
          </a:p>
          <a:p>
            <a:r>
              <a:rPr lang="en-US" dirty="0" smtClean="0"/>
              <a:t>Cover-up; half-truth</a:t>
            </a:r>
          </a:p>
          <a:p>
            <a:r>
              <a:rPr lang="en-US" dirty="0" smtClean="0"/>
              <a:t>Silence</a:t>
            </a:r>
          </a:p>
          <a:p>
            <a:pPr>
              <a:buNone/>
            </a:pP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Additional reactions</a:t>
            </a:r>
            <a:endParaRPr lang="en-US" dirty="0"/>
          </a:p>
        </p:txBody>
      </p:sp>
      <p:sp>
        <p:nvSpPr>
          <p:cNvPr id="3" name="Content Placeholder 2"/>
          <p:cNvSpPr>
            <a:spLocks noGrp="1"/>
          </p:cNvSpPr>
          <p:nvPr>
            <p:ph idx="1"/>
          </p:nvPr>
        </p:nvSpPr>
        <p:spPr/>
        <p:txBody>
          <a:bodyPr/>
          <a:lstStyle/>
          <a:p>
            <a:r>
              <a:rPr lang="en-US" dirty="0" smtClean="0"/>
              <a:t>Ignoring congregation and other victims</a:t>
            </a:r>
          </a:p>
          <a:p>
            <a:r>
              <a:rPr lang="en-US" dirty="0" smtClean="0"/>
              <a:t>Focus on getting beyond the abuse</a:t>
            </a:r>
          </a:p>
          <a:p>
            <a:pPr lvl="1"/>
            <a:r>
              <a:rPr lang="en-US" dirty="0" smtClean="0"/>
              <a:t>Normalcy over ministry</a:t>
            </a:r>
          </a:p>
          <a:p>
            <a:r>
              <a:rPr lang="en-US" dirty="0" smtClean="0"/>
              <a:t>Treating abuse as an isolated incident</a:t>
            </a:r>
          </a:p>
          <a:p>
            <a:pPr lvl="1"/>
            <a:r>
              <a:rPr lang="en-US" dirty="0" smtClean="0"/>
              <a:t>Ignoring systemic issues; ignoring the opportunity</a:t>
            </a:r>
          </a:p>
          <a:p>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4. Provide Pastoral Care To All</a:t>
            </a:r>
            <a:endParaRPr lang="en-US" dirty="0"/>
          </a:p>
        </p:txBody>
      </p:sp>
      <p:sp>
        <p:nvSpPr>
          <p:cNvPr id="5" name="Text Placeholder 4"/>
          <p:cNvSpPr>
            <a:spLocks noGrp="1"/>
          </p:cNvSpPr>
          <p:nvPr>
            <p:ph type="body" idx="1"/>
          </p:nvPr>
        </p:nvSpPr>
        <p:spPr/>
        <p:txBody>
          <a:bodyPr>
            <a:normAutofit/>
          </a:bodyPr>
          <a:lstStyle/>
          <a:p>
            <a:r>
              <a:rPr lang="en-US" sz="2800" dirty="0" smtClean="0"/>
              <a:t>Spiritual Care Team Approach</a:t>
            </a:r>
            <a:endParaRPr lang="en-US" sz="28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When an allegation is made</a:t>
            </a:r>
            <a:endParaRPr lang="en-US" dirty="0"/>
          </a:p>
        </p:txBody>
      </p:sp>
      <p:sp>
        <p:nvSpPr>
          <p:cNvPr id="3" name="Content Placeholder 2"/>
          <p:cNvSpPr>
            <a:spLocks noGrp="1"/>
          </p:cNvSpPr>
          <p:nvPr>
            <p:ph idx="1"/>
          </p:nvPr>
        </p:nvSpPr>
        <p:spPr/>
        <p:txBody>
          <a:bodyPr/>
          <a:lstStyle/>
          <a:p>
            <a:r>
              <a:rPr lang="en-US" dirty="0" smtClean="0"/>
              <a:t>Take allegations seriously</a:t>
            </a:r>
          </a:p>
          <a:p>
            <a:r>
              <a:rPr lang="en-US" dirty="0" smtClean="0"/>
              <a:t>Report</a:t>
            </a:r>
            <a:endParaRPr lang="en-US" dirty="0" smtClean="0"/>
          </a:p>
          <a:p>
            <a:r>
              <a:rPr lang="en-US" dirty="0" smtClean="0"/>
              <a:t>Protect victim (and offender)</a:t>
            </a:r>
          </a:p>
          <a:p>
            <a:r>
              <a:rPr lang="en-US" dirty="0" smtClean="0"/>
              <a:t>Allow officials to investigate</a:t>
            </a:r>
          </a:p>
          <a:p>
            <a:r>
              <a:rPr lang="en-US" dirty="0" smtClean="0"/>
              <a:t>Choose truth as adornment over reputation</a:t>
            </a:r>
          </a:p>
          <a:p>
            <a:r>
              <a:rPr lang="en-US" b="1" dirty="0" smtClean="0"/>
              <a:t>Provide pastoral care to all</a:t>
            </a:r>
            <a:endParaRPr lang="en-US" b="1"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Spiritual care team approach</a:t>
            </a:r>
            <a:endParaRPr lang="en-US" dirty="0"/>
          </a:p>
        </p:txBody>
      </p:sp>
      <p:sp>
        <p:nvSpPr>
          <p:cNvPr id="3" name="Content Placeholder 2"/>
          <p:cNvSpPr>
            <a:spLocks noGrp="1"/>
          </p:cNvSpPr>
          <p:nvPr>
            <p:ph idx="1"/>
          </p:nvPr>
        </p:nvSpPr>
        <p:spPr/>
        <p:txBody>
          <a:bodyPr/>
          <a:lstStyle/>
          <a:p>
            <a:r>
              <a:rPr lang="en-US" dirty="0" smtClean="0"/>
              <a:t>Small group designed to pastor</a:t>
            </a:r>
          </a:p>
          <a:p>
            <a:pPr lvl="1"/>
            <a:r>
              <a:rPr lang="en-US" dirty="0" smtClean="0"/>
              <a:t>Contains both sexes</a:t>
            </a:r>
          </a:p>
          <a:p>
            <a:pPr lvl="1"/>
            <a:r>
              <a:rPr lang="en-US" dirty="0" smtClean="0"/>
              <a:t>Wise, able to listen and speak</a:t>
            </a:r>
          </a:p>
          <a:p>
            <a:r>
              <a:rPr lang="en-US" dirty="0" smtClean="0"/>
              <a:t>Place for worship, self-evaluation, encouragement, and growth</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800" b="1" dirty="0" smtClean="0"/>
              <a:t>Support and assistance</a:t>
            </a:r>
            <a:r>
              <a:rPr lang="en-US" sz="2800" dirty="0" smtClean="0"/>
              <a:t> [for] acute spiritual needs</a:t>
            </a:r>
            <a:endParaRPr lang="en-US" sz="4000" dirty="0" smtClean="0"/>
          </a:p>
          <a:p>
            <a:pPr>
              <a:buNone/>
            </a:pPr>
            <a:endParaRPr lang="en-US" sz="2800" b="1" dirty="0" smtClean="0"/>
          </a:p>
          <a:p>
            <a:r>
              <a:rPr lang="en-US" sz="2800" b="1" dirty="0" smtClean="0"/>
              <a:t>Comfort</a:t>
            </a:r>
            <a:r>
              <a:rPr lang="en-US" sz="2800" dirty="0" smtClean="0"/>
              <a:t>, opportunity </a:t>
            </a:r>
            <a:r>
              <a:rPr lang="en-US" sz="2800" dirty="0" smtClean="0"/>
              <a:t>grow spiritually</a:t>
            </a:r>
            <a:endParaRPr lang="en-US" sz="4000" dirty="0" smtClean="0"/>
          </a:p>
          <a:p>
            <a:pPr>
              <a:buNone/>
            </a:pPr>
            <a:endParaRPr lang="en-US" sz="2800" dirty="0" smtClean="0"/>
          </a:p>
          <a:p>
            <a:r>
              <a:rPr lang="en-US" sz="2800" dirty="0" smtClean="0"/>
              <a:t>To </a:t>
            </a:r>
            <a:r>
              <a:rPr lang="en-US" sz="2800" b="1" dirty="0" smtClean="0"/>
              <a:t>bring hope</a:t>
            </a:r>
            <a:r>
              <a:rPr lang="en-US" sz="2800" dirty="0" smtClean="0"/>
              <a:t> to those who are broken, disillusioned, and in need of restoration</a:t>
            </a:r>
            <a:endParaRPr lang="en-US" sz="4000" dirty="0" smtClean="0"/>
          </a:p>
        </p:txBody>
      </p:sp>
      <p:sp>
        <p:nvSpPr>
          <p:cNvPr id="3" name="Title 2"/>
          <p:cNvSpPr>
            <a:spLocks noGrp="1"/>
          </p:cNvSpPr>
          <p:nvPr>
            <p:ph type="title"/>
          </p:nvPr>
        </p:nvSpPr>
        <p:spPr/>
        <p:txBody>
          <a:bodyPr/>
          <a:lstStyle/>
          <a:p>
            <a:r>
              <a:rPr lang="en-US" dirty="0" smtClean="0"/>
              <a:t>The purpose of the SCT is…</a:t>
            </a:r>
            <a:endParaRPr lang="en-US" dirty="0"/>
          </a:p>
        </p:txBody>
      </p:sp>
      <p:sp>
        <p:nvSpPr>
          <p:cNvPr id="4" name="TextBox 3"/>
          <p:cNvSpPr txBox="1"/>
          <p:nvPr/>
        </p:nvSpPr>
        <p:spPr>
          <a:xfrm>
            <a:off x="4038600" y="6096000"/>
            <a:ext cx="4572000" cy="369332"/>
          </a:xfrm>
          <a:prstGeom prst="rect">
            <a:avLst/>
          </a:prstGeom>
          <a:noFill/>
        </p:spPr>
        <p:txBody>
          <a:bodyPr wrap="square" rtlCol="0">
            <a:spAutoFit/>
          </a:bodyPr>
          <a:lstStyle/>
          <a:p>
            <a:r>
              <a:rPr lang="en-US" dirty="0" smtClean="0"/>
              <a:t>From Wilson et al, </a:t>
            </a:r>
            <a:r>
              <a:rPr lang="en-US" i="1" dirty="0" smtClean="0"/>
              <a:t>Restoring the Fallen</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purpose of the SCT is…</a:t>
            </a:r>
            <a:endParaRPr lang="en-US" dirty="0"/>
          </a:p>
        </p:txBody>
      </p:sp>
      <p:sp>
        <p:nvSpPr>
          <p:cNvPr id="3" name="Content Placeholder 2"/>
          <p:cNvSpPr>
            <a:spLocks noGrp="1"/>
          </p:cNvSpPr>
          <p:nvPr>
            <p:ph idx="1"/>
          </p:nvPr>
        </p:nvSpPr>
        <p:spPr/>
        <p:txBody>
          <a:bodyPr>
            <a:normAutofit/>
          </a:bodyPr>
          <a:lstStyle/>
          <a:p>
            <a:r>
              <a:rPr lang="en-US" b="1" dirty="0" smtClean="0"/>
              <a:t>Intercession</a:t>
            </a:r>
            <a:r>
              <a:rPr lang="en-US" dirty="0" smtClean="0"/>
              <a:t> </a:t>
            </a:r>
            <a:r>
              <a:rPr lang="en-US" dirty="0" smtClean="0"/>
              <a:t>and combined wisdom</a:t>
            </a:r>
            <a:endParaRPr lang="en-US" sz="4400" dirty="0" smtClean="0"/>
          </a:p>
          <a:p>
            <a:pPr>
              <a:buNone/>
            </a:pPr>
            <a:endParaRPr lang="en-US" b="1" dirty="0" smtClean="0"/>
          </a:p>
          <a:p>
            <a:r>
              <a:rPr lang="en-US" b="1" dirty="0" smtClean="0"/>
              <a:t>Accountability</a:t>
            </a:r>
            <a:r>
              <a:rPr lang="en-US" b="1" dirty="0" smtClean="0"/>
              <a:t>, and direction</a:t>
            </a:r>
            <a:r>
              <a:rPr lang="en-US" dirty="0" smtClean="0"/>
              <a:t> </a:t>
            </a:r>
          </a:p>
          <a:p>
            <a:endParaRPr lang="en-US" dirty="0" smtClean="0"/>
          </a:p>
          <a:p>
            <a:r>
              <a:rPr lang="en-US" dirty="0" smtClean="0"/>
              <a:t>to </a:t>
            </a:r>
            <a:r>
              <a:rPr lang="en-US" b="1" dirty="0" smtClean="0"/>
              <a:t>Encourage the whole community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smtClean="0"/>
              <a:t>Prepare the SCTs</a:t>
            </a:r>
          </a:p>
        </p:txBody>
      </p:sp>
      <p:sp>
        <p:nvSpPr>
          <p:cNvPr id="12291" name="Rectangle 3"/>
          <p:cNvSpPr>
            <a:spLocks noGrp="1" noChangeArrowheads="1"/>
          </p:cNvSpPr>
          <p:nvPr>
            <p:ph type="body" idx="1"/>
          </p:nvPr>
        </p:nvSpPr>
        <p:spPr/>
        <p:txBody>
          <a:bodyPr/>
          <a:lstStyle/>
          <a:p>
            <a:r>
              <a:rPr lang="en-US" dirty="0" smtClean="0"/>
              <a:t>Spiritual work means warfare: </a:t>
            </a:r>
            <a:r>
              <a:rPr lang="en-US" b="1" dirty="0" smtClean="0"/>
              <a:t>Worship!</a:t>
            </a:r>
          </a:p>
          <a:p>
            <a:endParaRPr lang="en-US" b="1" dirty="0" smtClean="0"/>
          </a:p>
          <a:p>
            <a:r>
              <a:rPr lang="en-US" b="1" dirty="0" smtClean="0"/>
              <a:t>Group learning </a:t>
            </a:r>
            <a:r>
              <a:rPr lang="en-US" dirty="0" smtClean="0"/>
              <a:t>(biblical and experiential)</a:t>
            </a:r>
          </a:p>
          <a:p>
            <a:pPr lvl="1"/>
            <a:r>
              <a:rPr lang="en-US" dirty="0" smtClean="0"/>
              <a:t>Abuse, abuse of power, deception/denial, their impact on others, protection, true and false repentance, restoration, restitution, forgiveness, healing, etc.</a:t>
            </a:r>
          </a:p>
          <a:p>
            <a:pPr lvl="1"/>
            <a:r>
              <a:rPr lang="en-US" dirty="0" smtClean="0"/>
              <a:t>Restoration processes (time, process, fruit?)</a:t>
            </a:r>
          </a:p>
          <a:p>
            <a:pPr>
              <a:buNone/>
            </a:pPr>
            <a:endParaRPr lang="en-US" b="1"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Preparing for mercy ministry</a:t>
            </a:r>
            <a:endParaRPr lang="en-US" dirty="0"/>
          </a:p>
        </p:txBody>
      </p:sp>
      <p:graphicFrame>
        <p:nvGraphicFramePr>
          <p:cNvPr id="4" name="Content Placeholder 3"/>
          <p:cNvGraphicFramePr>
            <a:graphicFrameLocks noGrp="1"/>
          </p:cNvGraphicFramePr>
          <p:nvPr>
            <p:ph idx="1"/>
          </p:nvPr>
        </p:nvGraphicFramePr>
        <p:xfrm>
          <a:off x="457200" y="1447800"/>
          <a:ext cx="8686800" cy="5257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for abuse crises</a:t>
            </a:r>
            <a:endParaRPr lang="en-US" dirty="0"/>
          </a:p>
        </p:txBody>
      </p:sp>
      <p:sp>
        <p:nvSpPr>
          <p:cNvPr id="3" name="Content Placeholder 2"/>
          <p:cNvSpPr>
            <a:spLocks noGrp="1"/>
          </p:cNvSpPr>
          <p:nvPr>
            <p:ph idx="1"/>
          </p:nvPr>
        </p:nvSpPr>
        <p:spPr/>
        <p:txBody>
          <a:bodyPr/>
          <a:lstStyle/>
          <a:p>
            <a:r>
              <a:rPr lang="en-US" dirty="0" smtClean="0"/>
              <a:t>Define: values/goals</a:t>
            </a:r>
          </a:p>
          <a:p>
            <a:r>
              <a:rPr lang="en-US" dirty="0" smtClean="0"/>
              <a:t>Educate: understand abuse and its impact</a:t>
            </a:r>
          </a:p>
          <a:p>
            <a:r>
              <a:rPr lang="en-US" dirty="0" smtClean="0"/>
              <a:t>Build:  policy and ministry teams</a:t>
            </a:r>
          </a:p>
          <a:p>
            <a:r>
              <a:rPr lang="en-US" dirty="0" smtClean="0"/>
              <a:t>Assess: needs/fruit</a:t>
            </a:r>
          </a:p>
          <a:p>
            <a:r>
              <a:rPr lang="en-US" dirty="0" smtClean="0"/>
              <a:t>Develop: mercy ministry trajectories for</a:t>
            </a:r>
          </a:p>
          <a:p>
            <a:pPr lvl="1"/>
            <a:r>
              <a:rPr lang="en-US" dirty="0" smtClean="0"/>
              <a:t>Victims (and their families)</a:t>
            </a:r>
          </a:p>
          <a:p>
            <a:pPr lvl="1"/>
            <a:r>
              <a:rPr lang="en-US" dirty="0" smtClean="0"/>
              <a:t>Offenders (and their families)</a:t>
            </a:r>
          </a:p>
          <a:p>
            <a:pPr lvl="1"/>
            <a:r>
              <a:rPr lang="en-US" dirty="0" smtClean="0"/>
              <a:t>The congregation</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Define: values/goals</a:t>
            </a:r>
            <a:endParaRPr lang="en-US" dirty="0"/>
          </a:p>
        </p:txBody>
      </p:sp>
      <p:sp>
        <p:nvSpPr>
          <p:cNvPr id="3" name="Content Placeholder 2"/>
          <p:cNvSpPr>
            <a:spLocks noGrp="1"/>
          </p:cNvSpPr>
          <p:nvPr>
            <p:ph idx="1"/>
          </p:nvPr>
        </p:nvSpPr>
        <p:spPr/>
        <p:txBody>
          <a:bodyPr/>
          <a:lstStyle/>
          <a:p>
            <a:r>
              <a:rPr lang="en-US" dirty="0" smtClean="0"/>
              <a:t>What do you want to undergird your work?</a:t>
            </a:r>
          </a:p>
          <a:p>
            <a:pPr lvl="1"/>
            <a:r>
              <a:rPr lang="en-US" dirty="0" smtClean="0"/>
              <a:t>Protection of the least of these (victim/offender)</a:t>
            </a:r>
          </a:p>
          <a:p>
            <a:pPr lvl="1"/>
            <a:r>
              <a:rPr lang="en-US" dirty="0" smtClean="0"/>
              <a:t>Mercy Ministry focus (vs. outcome)</a:t>
            </a:r>
          </a:p>
          <a:p>
            <a:pPr lvl="2"/>
            <a:r>
              <a:rPr lang="en-US" dirty="0" smtClean="0"/>
              <a:t>What would be considered a mercy?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Preparing for mercy ministry</a:t>
            </a:r>
            <a:endParaRPr lang="en-US" dirty="0"/>
          </a:p>
        </p:txBody>
      </p:sp>
      <p:graphicFrame>
        <p:nvGraphicFramePr>
          <p:cNvPr id="4" name="Content Placeholder 3"/>
          <p:cNvGraphicFramePr>
            <a:graphicFrameLocks noGrp="1"/>
          </p:cNvGraphicFramePr>
          <p:nvPr>
            <p:ph idx="1"/>
          </p:nvPr>
        </p:nvGraphicFramePr>
        <p:xfrm>
          <a:off x="457200" y="1447800"/>
          <a:ext cx="8686800" cy="5257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Three important books</a:t>
            </a:r>
            <a:endParaRPr lang="en-US" dirty="0"/>
          </a:p>
        </p:txBody>
      </p:sp>
      <p:sp>
        <p:nvSpPr>
          <p:cNvPr id="3" name="Content Placeholder 2"/>
          <p:cNvSpPr>
            <a:spLocks noGrp="1"/>
          </p:cNvSpPr>
          <p:nvPr>
            <p:ph idx="1"/>
          </p:nvPr>
        </p:nvSpPr>
        <p:spPr/>
        <p:txBody>
          <a:bodyPr/>
          <a:lstStyle/>
          <a:p>
            <a:r>
              <a:rPr lang="en-US" dirty="0" smtClean="0"/>
              <a:t>Langberg, D. </a:t>
            </a:r>
            <a:r>
              <a:rPr lang="en-US" i="1" dirty="0" smtClean="0"/>
              <a:t>On the Threshold of Hope</a:t>
            </a:r>
          </a:p>
          <a:p>
            <a:r>
              <a:rPr lang="en-US" dirty="0" smtClean="0"/>
              <a:t>Salter, A. </a:t>
            </a:r>
            <a:r>
              <a:rPr lang="en-US" i="1" dirty="0" smtClean="0"/>
              <a:t>Predators: Pedophiles, rapists, and…</a:t>
            </a:r>
            <a:endParaRPr lang="en-US" dirty="0" smtClean="0"/>
          </a:p>
          <a:p>
            <a:r>
              <a:rPr lang="en-US" dirty="0" smtClean="0"/>
              <a:t>Schmutzer, A. </a:t>
            </a:r>
            <a:r>
              <a:rPr lang="en-US" i="1" dirty="0" smtClean="0"/>
              <a:t>The Long Journey Home</a:t>
            </a:r>
            <a:endParaRPr lang="en-US" dirty="0"/>
          </a:p>
        </p:txBody>
      </p:sp>
      <p:pic>
        <p:nvPicPr>
          <p:cNvPr id="1026" name="Picture 2" descr="https://encrypted-tbn0.google.com/images?q=tbn:ANd9GcQx1MSrmjX9lUcMSu80rO_d0_jVh7aYYdyKBPr0Cytl_0KfLxq6"/>
          <p:cNvPicPr>
            <a:picLocks noChangeAspect="1" noChangeArrowheads="1"/>
          </p:cNvPicPr>
          <p:nvPr/>
        </p:nvPicPr>
        <p:blipFill>
          <a:blip r:embed="rId2" cstate="print"/>
          <a:srcRect/>
          <a:stretch>
            <a:fillRect/>
          </a:stretch>
        </p:blipFill>
        <p:spPr bwMode="auto">
          <a:xfrm>
            <a:off x="3962400" y="4191000"/>
            <a:ext cx="1524000" cy="2305050"/>
          </a:xfrm>
          <a:prstGeom prst="rect">
            <a:avLst/>
          </a:prstGeom>
          <a:noFill/>
        </p:spPr>
      </p:pic>
      <p:pic>
        <p:nvPicPr>
          <p:cNvPr id="1028" name="Picture 4" descr="https://encrypted-tbn0.google.com/images?q=tbn:ANd9GcQIi9oCdfNUtFsK1onzLb2m7hw0uDgqJmvyFz79g-hQ7BdGTWL_"/>
          <p:cNvPicPr>
            <a:picLocks noChangeAspect="1" noChangeArrowheads="1"/>
          </p:cNvPicPr>
          <p:nvPr/>
        </p:nvPicPr>
        <p:blipFill>
          <a:blip r:embed="rId3" cstate="print"/>
          <a:srcRect/>
          <a:stretch>
            <a:fillRect/>
          </a:stretch>
        </p:blipFill>
        <p:spPr bwMode="auto">
          <a:xfrm>
            <a:off x="609601" y="4191000"/>
            <a:ext cx="2285999" cy="2286000"/>
          </a:xfrm>
          <a:prstGeom prst="rect">
            <a:avLst/>
          </a:prstGeom>
          <a:noFill/>
        </p:spPr>
      </p:pic>
      <p:pic>
        <p:nvPicPr>
          <p:cNvPr id="1030" name="Picture 6" descr="https://encrypted-tbn3.google.com/images?q=tbn:ANd9GcS0jr7STjw7RuhL7aeXBsUe0ertQxLmipW1icQ_-ezvkD-HrvdQJw"/>
          <p:cNvPicPr>
            <a:picLocks noChangeAspect="1" noChangeArrowheads="1"/>
          </p:cNvPicPr>
          <p:nvPr/>
        </p:nvPicPr>
        <p:blipFill>
          <a:blip r:embed="rId4" cstate="print"/>
          <a:srcRect/>
          <a:stretch>
            <a:fillRect/>
          </a:stretch>
        </p:blipFill>
        <p:spPr bwMode="auto">
          <a:xfrm>
            <a:off x="6858000" y="4191000"/>
            <a:ext cx="1600199" cy="2301892"/>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Preparing for mercy ministry</a:t>
            </a:r>
            <a:endParaRPr lang="en-US" dirty="0"/>
          </a:p>
        </p:txBody>
      </p:sp>
      <p:graphicFrame>
        <p:nvGraphicFramePr>
          <p:cNvPr id="4" name="Content Placeholder 3"/>
          <p:cNvGraphicFramePr>
            <a:graphicFrameLocks noGrp="1"/>
          </p:cNvGraphicFramePr>
          <p:nvPr>
            <p:ph idx="1"/>
          </p:nvPr>
        </p:nvGraphicFramePr>
        <p:xfrm>
          <a:off x="457200" y="1447800"/>
          <a:ext cx="8686800" cy="5257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Response policies</a:t>
            </a:r>
            <a:endParaRPr lang="en-US" dirty="0"/>
          </a:p>
        </p:txBody>
      </p:sp>
      <p:sp>
        <p:nvSpPr>
          <p:cNvPr id="3" name="Content Placeholder 2"/>
          <p:cNvSpPr>
            <a:spLocks noGrp="1"/>
          </p:cNvSpPr>
          <p:nvPr>
            <p:ph idx="1"/>
          </p:nvPr>
        </p:nvSpPr>
        <p:spPr/>
        <p:txBody>
          <a:bodyPr/>
          <a:lstStyle/>
          <a:p>
            <a:r>
              <a:rPr lang="en-US" dirty="0" smtClean="0"/>
              <a:t>Who is in charge? Who manages details? Who knows the details?</a:t>
            </a:r>
          </a:p>
          <a:p>
            <a:r>
              <a:rPr lang="en-US" dirty="0" smtClean="0"/>
              <a:t>What will happen once abuse is known?</a:t>
            </a:r>
          </a:p>
          <a:p>
            <a:pPr lvl="1"/>
            <a:r>
              <a:rPr lang="en-US" dirty="0" smtClean="0"/>
              <a:t>Reporting? Assessing? Communications? Ministry supervision?</a:t>
            </a:r>
          </a:p>
          <a:p>
            <a:pPr lvl="1"/>
            <a:r>
              <a:rPr lang="en-US" dirty="0" smtClean="0"/>
              <a:t>Special case for leader abuse? </a:t>
            </a:r>
          </a:p>
          <a:p>
            <a:pPr lvl="1">
              <a:buNone/>
            </a:pPr>
            <a:endParaRPr lang="en-US" dirty="0" smtClean="0"/>
          </a:p>
          <a:p>
            <a:pPr lvl="1">
              <a:buNone/>
            </a:pPr>
            <a:r>
              <a:rPr lang="en-US" dirty="0" smtClean="0"/>
              <a:t>Do not make decisions in large-group settings!</a:t>
            </a:r>
          </a:p>
          <a:p>
            <a:pPr lvl="1"/>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assessments</a:t>
            </a:r>
            <a:endParaRPr lang="en-US" dirty="0"/>
          </a:p>
        </p:txBody>
      </p:sp>
      <p:sp>
        <p:nvSpPr>
          <p:cNvPr id="3" name="Content Placeholder 2"/>
          <p:cNvSpPr>
            <a:spLocks noGrp="1"/>
          </p:cNvSpPr>
          <p:nvPr>
            <p:ph idx="1"/>
          </p:nvPr>
        </p:nvSpPr>
        <p:spPr/>
        <p:txBody>
          <a:bodyPr>
            <a:normAutofit/>
          </a:bodyPr>
          <a:lstStyle/>
          <a:p>
            <a:r>
              <a:rPr lang="en-US" dirty="0" smtClean="0"/>
              <a:t>Victims</a:t>
            </a:r>
          </a:p>
          <a:p>
            <a:pPr lvl="1"/>
            <a:r>
              <a:rPr lang="en-US" dirty="0" smtClean="0"/>
              <a:t>Spiritual needs of victims and family members</a:t>
            </a:r>
          </a:p>
          <a:p>
            <a:pPr lvl="1"/>
            <a:r>
              <a:rPr lang="en-US" dirty="0" smtClean="0"/>
              <a:t>Ongoing legal/civil stressors</a:t>
            </a:r>
          </a:p>
          <a:p>
            <a:r>
              <a:rPr lang="en-US" dirty="0" smtClean="0"/>
              <a:t>Offenders</a:t>
            </a:r>
          </a:p>
          <a:p>
            <a:pPr lvl="1"/>
            <a:r>
              <a:rPr lang="en-US" dirty="0" smtClean="0"/>
              <a:t>Ongoing legal/civil/employment stressors</a:t>
            </a:r>
          </a:p>
          <a:p>
            <a:pPr lvl="1"/>
            <a:r>
              <a:rPr lang="en-US" dirty="0" smtClean="0"/>
              <a:t>Motivations of offender/family; Stated goals?</a:t>
            </a:r>
          </a:p>
          <a:p>
            <a:pPr lvl="1"/>
            <a:r>
              <a:rPr lang="en-US" dirty="0" smtClean="0"/>
              <a:t>Transparency? Caught? Confessed?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Preparing for mercy ministry</a:t>
            </a:r>
            <a:endParaRPr lang="en-US" dirty="0"/>
          </a:p>
        </p:txBody>
      </p:sp>
      <p:graphicFrame>
        <p:nvGraphicFramePr>
          <p:cNvPr id="4" name="Content Placeholder 3"/>
          <p:cNvGraphicFramePr>
            <a:graphicFrameLocks noGrp="1"/>
          </p:cNvGraphicFramePr>
          <p:nvPr>
            <p:ph idx="1"/>
          </p:nvPr>
        </p:nvGraphicFramePr>
        <p:xfrm>
          <a:off x="457200" y="1524000"/>
          <a:ext cx="86868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Victim related interventions</a:t>
            </a:r>
            <a:endParaRPr lang="en-US" dirty="0"/>
          </a:p>
        </p:txBody>
      </p:sp>
      <p:sp>
        <p:nvSpPr>
          <p:cNvPr id="3" name="Content Placeholder 2"/>
          <p:cNvSpPr>
            <a:spLocks noGrp="1"/>
          </p:cNvSpPr>
          <p:nvPr>
            <p:ph idx="1"/>
          </p:nvPr>
        </p:nvSpPr>
        <p:spPr/>
        <p:txBody>
          <a:bodyPr/>
          <a:lstStyle/>
          <a:p>
            <a:r>
              <a:rPr lang="en-US" dirty="0" smtClean="0"/>
              <a:t>Stabilize</a:t>
            </a:r>
          </a:p>
          <a:p>
            <a:pPr lvl="1"/>
            <a:r>
              <a:rPr lang="en-US" dirty="0" smtClean="0"/>
              <a:t>Address safety matters</a:t>
            </a:r>
          </a:p>
          <a:p>
            <a:pPr lvl="1"/>
            <a:r>
              <a:rPr lang="en-US" dirty="0" smtClean="0"/>
              <a:t>Prioritize the victim’s connection to worship</a:t>
            </a:r>
          </a:p>
          <a:p>
            <a:pPr lvl="1"/>
            <a:r>
              <a:rPr lang="en-US" dirty="0" smtClean="0"/>
              <a:t>Determine leadership oversight (don’t forget gender issues)</a:t>
            </a:r>
          </a:p>
          <a:p>
            <a:pPr lvl="1"/>
            <a:r>
              <a:rPr lang="en-US" dirty="0" smtClean="0"/>
              <a:t>Speak to attempts to lay partial blame on victim</a:t>
            </a:r>
          </a:p>
          <a:p>
            <a:r>
              <a:rPr lang="en-US" dirty="0" smtClean="0"/>
              <a:t>Support</a:t>
            </a:r>
          </a:p>
          <a:p>
            <a:pPr lvl="1"/>
            <a:r>
              <a:rPr lang="en-US" dirty="0" smtClean="0"/>
              <a:t>Form small group of “listeners” who can support victim’s voice and therapy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Offender related interventions</a:t>
            </a:r>
            <a:endParaRPr lang="en-US" dirty="0"/>
          </a:p>
        </p:txBody>
      </p:sp>
      <p:sp>
        <p:nvSpPr>
          <p:cNvPr id="3" name="Content Placeholder 2"/>
          <p:cNvSpPr>
            <a:spLocks noGrp="1"/>
          </p:cNvSpPr>
          <p:nvPr>
            <p:ph idx="1"/>
          </p:nvPr>
        </p:nvSpPr>
        <p:spPr/>
        <p:txBody>
          <a:bodyPr/>
          <a:lstStyle/>
          <a:p>
            <a:r>
              <a:rPr lang="en-US" dirty="0" smtClean="0"/>
              <a:t>Commitment focus</a:t>
            </a:r>
          </a:p>
          <a:p>
            <a:pPr lvl="1"/>
            <a:r>
              <a:rPr lang="en-US" i="1" dirty="0" smtClean="0"/>
              <a:t>Focus</a:t>
            </a:r>
            <a:r>
              <a:rPr lang="en-US" dirty="0" smtClean="0"/>
              <a:t> on big picture motivations and main truths</a:t>
            </a:r>
          </a:p>
          <a:p>
            <a:pPr lvl="1"/>
            <a:r>
              <a:rPr lang="en-US" i="1" dirty="0" smtClean="0"/>
              <a:t>Encourage</a:t>
            </a:r>
            <a:r>
              <a:rPr lang="en-US" dirty="0" smtClean="0"/>
              <a:t> action while pressure is on</a:t>
            </a:r>
          </a:p>
          <a:p>
            <a:pPr lvl="1"/>
            <a:r>
              <a:rPr lang="en-US" i="1" dirty="0" smtClean="0"/>
              <a:t>Validate</a:t>
            </a:r>
            <a:r>
              <a:rPr lang="en-US" dirty="0" smtClean="0"/>
              <a:t> small signs of repentance</a:t>
            </a:r>
          </a:p>
          <a:p>
            <a:r>
              <a:rPr lang="en-US" dirty="0" smtClean="0"/>
              <a:t>Support </a:t>
            </a:r>
          </a:p>
          <a:p>
            <a:pPr lvl="1"/>
            <a:r>
              <a:rPr lang="en-US" dirty="0" smtClean="0"/>
              <a:t>Provide ongoing safe place for spiritual care for offender and family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r>
              <a:rPr lang="en-US" sz="4000" dirty="0" smtClean="0"/>
              <a:t>SCT trajectory for restoration</a:t>
            </a:r>
          </a:p>
        </p:txBody>
      </p:sp>
      <p:sp>
        <p:nvSpPr>
          <p:cNvPr id="14339" name="Rectangle 3"/>
          <p:cNvSpPr>
            <a:spLocks noGrp="1" noChangeArrowheads="1"/>
          </p:cNvSpPr>
          <p:nvPr>
            <p:ph type="body" idx="1"/>
          </p:nvPr>
        </p:nvSpPr>
        <p:spPr/>
        <p:txBody>
          <a:bodyPr>
            <a:normAutofit/>
          </a:bodyPr>
          <a:lstStyle/>
          <a:p>
            <a:pPr eaLnBrk="1" hangingPunct="1">
              <a:lnSpc>
                <a:spcPct val="80000"/>
              </a:lnSpc>
            </a:pPr>
            <a:r>
              <a:rPr lang="en-US" sz="3600" b="1" dirty="0" smtClean="0"/>
              <a:t>Protection</a:t>
            </a:r>
            <a:r>
              <a:rPr lang="en-US" sz="2800" b="1" dirty="0" smtClean="0"/>
              <a:t> </a:t>
            </a:r>
            <a:r>
              <a:rPr lang="en-US" sz="2800" dirty="0" smtClean="0"/>
              <a:t>from self and others; boundaries set</a:t>
            </a:r>
            <a:endParaRPr lang="en-US" sz="2800" b="1" dirty="0" smtClean="0"/>
          </a:p>
          <a:p>
            <a:pPr eaLnBrk="1" hangingPunct="1">
              <a:lnSpc>
                <a:spcPct val="80000"/>
              </a:lnSpc>
            </a:pPr>
            <a:r>
              <a:rPr lang="en-US" sz="3600" b="1" dirty="0" smtClean="0"/>
              <a:t>Truth-telling</a:t>
            </a:r>
            <a:r>
              <a:rPr lang="en-US" sz="2800" dirty="0" smtClean="0"/>
              <a:t> about the abuse</a:t>
            </a:r>
            <a:endParaRPr lang="en-US" sz="2800" b="1" dirty="0" smtClean="0"/>
          </a:p>
          <a:p>
            <a:pPr eaLnBrk="1" hangingPunct="1">
              <a:lnSpc>
                <a:spcPct val="80000"/>
              </a:lnSpc>
            </a:pPr>
            <a:r>
              <a:rPr lang="en-US" sz="3600" b="1" dirty="0" smtClean="0"/>
              <a:t>Submission</a:t>
            </a:r>
            <a:r>
              <a:rPr lang="en-US" sz="2800" dirty="0" smtClean="0"/>
              <a:t> to process and acceptance of spiritual mentors</a:t>
            </a:r>
            <a:endParaRPr lang="en-US" sz="3600" dirty="0" smtClean="0"/>
          </a:p>
          <a:p>
            <a:pPr eaLnBrk="1" hangingPunct="1">
              <a:lnSpc>
                <a:spcPct val="80000"/>
              </a:lnSpc>
            </a:pPr>
            <a:r>
              <a:rPr lang="en-US" sz="3600" b="1" dirty="0" smtClean="0"/>
              <a:t>Discovery</a:t>
            </a:r>
            <a:r>
              <a:rPr lang="en-US" sz="2800" dirty="0" smtClean="0"/>
              <a:t> of roots of abuse and other sin (naming things from God’s view; hearing from others)</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r>
              <a:rPr lang="en-US" sz="4000" dirty="0" smtClean="0"/>
              <a:t>SCT trajectory for restoration</a:t>
            </a:r>
          </a:p>
        </p:txBody>
      </p:sp>
      <p:sp>
        <p:nvSpPr>
          <p:cNvPr id="14339" name="Rectangle 3"/>
          <p:cNvSpPr>
            <a:spLocks noGrp="1" noChangeArrowheads="1"/>
          </p:cNvSpPr>
          <p:nvPr>
            <p:ph type="body" idx="1"/>
          </p:nvPr>
        </p:nvSpPr>
        <p:spPr/>
        <p:txBody>
          <a:bodyPr>
            <a:normAutofit/>
          </a:bodyPr>
          <a:lstStyle/>
          <a:p>
            <a:pPr eaLnBrk="1" hangingPunct="1">
              <a:lnSpc>
                <a:spcPct val="80000"/>
              </a:lnSpc>
            </a:pPr>
            <a:r>
              <a:rPr lang="en-US" sz="3600" b="1" dirty="0" smtClean="0"/>
              <a:t>Deeper Truth-telling</a:t>
            </a:r>
            <a:r>
              <a:rPr lang="en-US" sz="2800" dirty="0" smtClean="0"/>
              <a:t> about life patterns and God’s sanctifying work</a:t>
            </a:r>
            <a:endParaRPr lang="en-US" sz="2800" b="1" dirty="0" smtClean="0"/>
          </a:p>
          <a:p>
            <a:pPr eaLnBrk="1" hangingPunct="1">
              <a:lnSpc>
                <a:spcPct val="80000"/>
              </a:lnSpc>
            </a:pPr>
            <a:r>
              <a:rPr lang="en-US" sz="3600" b="1" dirty="0" smtClean="0"/>
              <a:t>Restitution</a:t>
            </a:r>
            <a:r>
              <a:rPr lang="en-US" sz="2800" b="1" dirty="0" smtClean="0"/>
              <a:t> </a:t>
            </a:r>
            <a:r>
              <a:rPr lang="en-US" sz="2800" dirty="0" smtClean="0"/>
              <a:t>(acknowledges injustice and seeks to correct it)</a:t>
            </a:r>
          </a:p>
          <a:p>
            <a:pPr eaLnBrk="1" hangingPunct="1">
              <a:lnSpc>
                <a:spcPct val="80000"/>
              </a:lnSpc>
            </a:pPr>
            <a:r>
              <a:rPr lang="en-US" sz="3600" b="1" dirty="0" smtClean="0"/>
              <a:t>Repentance</a:t>
            </a:r>
            <a:r>
              <a:rPr lang="en-US" sz="2800" dirty="0" smtClean="0"/>
              <a:t> (from actions and attitudes)</a:t>
            </a:r>
            <a:endParaRPr lang="en-US" sz="3600" b="1" dirty="0" smtClean="0"/>
          </a:p>
          <a:p>
            <a:pPr eaLnBrk="1" hangingPunct="1">
              <a:lnSpc>
                <a:spcPct val="80000"/>
              </a:lnSpc>
            </a:pPr>
            <a:r>
              <a:rPr lang="en-US" sz="3600" b="1" dirty="0" smtClean="0"/>
              <a:t>Reconnection</a:t>
            </a:r>
            <a:r>
              <a:rPr lang="en-US" sz="2800" dirty="0" smtClean="0"/>
              <a:t> to the larger body of Christ</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Repentance</a:t>
            </a:r>
            <a:endParaRPr lang="en-US" dirty="0"/>
          </a:p>
        </p:txBody>
      </p:sp>
      <p:sp>
        <p:nvSpPr>
          <p:cNvPr id="5" name="Text Placeholder 4"/>
          <p:cNvSpPr>
            <a:spLocks noGrp="1"/>
          </p:cNvSpPr>
          <p:nvPr>
            <p:ph type="body" idx="1"/>
          </p:nvPr>
        </p:nvSpPr>
        <p:spPr/>
        <p:txBody>
          <a:bodyPr/>
          <a:lstStyle/>
          <a:p>
            <a:r>
              <a:rPr lang="en-US" dirty="0" smtClean="0"/>
              <a:t>Signs of the real thing and imposters</a:t>
            </a:r>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Are those tears real?</a:t>
            </a:r>
            <a:endParaRPr lang="en-US" dirty="0"/>
          </a:p>
        </p:txBody>
      </p:sp>
      <p:sp>
        <p:nvSpPr>
          <p:cNvPr id="3" name="Content Placeholder 2"/>
          <p:cNvSpPr>
            <a:spLocks noGrp="1"/>
          </p:cNvSpPr>
          <p:nvPr>
            <p:ph idx="1"/>
          </p:nvPr>
        </p:nvSpPr>
        <p:spPr/>
        <p:txBody>
          <a:bodyPr/>
          <a:lstStyle/>
          <a:p>
            <a:r>
              <a:rPr lang="en-US" dirty="0" smtClean="0"/>
              <a:t>What tells you that someone is repentant?</a:t>
            </a:r>
          </a:p>
          <a:p>
            <a:pPr lvl="1"/>
            <a:r>
              <a:rPr lang="en-US" dirty="0" smtClean="0"/>
              <a:t>Attitude?</a:t>
            </a:r>
          </a:p>
          <a:p>
            <a:pPr lvl="1"/>
            <a:r>
              <a:rPr lang="en-US" dirty="0" smtClean="0"/>
              <a:t>Accountability?</a:t>
            </a:r>
          </a:p>
          <a:p>
            <a:pPr lvl="1"/>
            <a:r>
              <a:rPr lang="en-US" dirty="0" smtClean="0"/>
              <a:t>Attention? </a:t>
            </a:r>
          </a:p>
          <a:p>
            <a:pPr lvl="1"/>
            <a:r>
              <a:rPr lang="en-US" dirty="0" smtClean="0"/>
              <a:t>Action?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real test of repentance?</a:t>
            </a:r>
            <a:endParaRPr lang="en-US" dirty="0"/>
          </a:p>
        </p:txBody>
      </p:sp>
      <p:sp>
        <p:nvSpPr>
          <p:cNvPr id="3" name="Content Placeholder 2"/>
          <p:cNvSpPr>
            <a:spLocks noGrp="1"/>
          </p:cNvSpPr>
          <p:nvPr>
            <p:ph idx="1"/>
          </p:nvPr>
        </p:nvSpPr>
        <p:spPr/>
        <p:txBody>
          <a:bodyPr/>
          <a:lstStyle/>
          <a:p>
            <a:pPr algn="ctr">
              <a:buNone/>
            </a:pPr>
            <a:endParaRPr lang="en-US" dirty="0" smtClean="0"/>
          </a:p>
          <a:p>
            <a:pPr algn="ctr">
              <a:buNone/>
            </a:pPr>
            <a:endParaRPr lang="en-US" dirty="0" smtClean="0"/>
          </a:p>
          <a:p>
            <a:pPr algn="ctr">
              <a:buNone/>
            </a:pPr>
            <a:endParaRPr lang="en-US" dirty="0" smtClean="0"/>
          </a:p>
          <a:p>
            <a:pPr algn="ctr">
              <a:buNone/>
            </a:pPr>
            <a:endParaRPr lang="en-US" dirty="0" smtClean="0"/>
          </a:p>
          <a:p>
            <a:pPr algn="ctr">
              <a:buNone/>
            </a:pPr>
            <a:r>
              <a:rPr lang="en-US" smtClean="0"/>
              <a:t>TIME and ______</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 to ask yourself?</a:t>
            </a:r>
            <a:endParaRPr lang="en-US" dirty="0"/>
          </a:p>
        </p:txBody>
      </p:sp>
      <p:sp>
        <p:nvSpPr>
          <p:cNvPr id="3" name="Content Placeholder 2"/>
          <p:cNvSpPr>
            <a:spLocks noGrp="1"/>
          </p:cNvSpPr>
          <p:nvPr>
            <p:ph idx="1"/>
          </p:nvPr>
        </p:nvSpPr>
        <p:spPr/>
        <p:txBody>
          <a:bodyPr/>
          <a:lstStyle/>
          <a:p>
            <a:r>
              <a:rPr lang="en-US" dirty="0" smtClean="0"/>
              <a:t>How do they respond to when others bring up their offenses?</a:t>
            </a:r>
          </a:p>
          <a:p>
            <a:r>
              <a:rPr lang="en-US" dirty="0" smtClean="0"/>
              <a:t>How do they respond to accountability?</a:t>
            </a:r>
          </a:p>
          <a:p>
            <a:pPr lvl="1"/>
            <a:r>
              <a:rPr lang="en-US" dirty="0" smtClean="0"/>
              <a:t>Passivity is not always acceptance</a:t>
            </a:r>
          </a:p>
          <a:p>
            <a:pPr lvl="1"/>
            <a:r>
              <a:rPr lang="en-US" dirty="0" smtClean="0"/>
              <a:t>Do they chafe against the grace of restriction?</a:t>
            </a:r>
          </a:p>
          <a:p>
            <a:r>
              <a:rPr lang="en-US" dirty="0" smtClean="0"/>
              <a:t>Are they growing in awareness of their impact? Of the roots and shoots?</a:t>
            </a:r>
          </a:p>
          <a:p>
            <a:r>
              <a:rPr lang="en-US" dirty="0" smtClean="0"/>
              <a:t>Do they desire to restore losses to victims? </a:t>
            </a:r>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Imposters</a:t>
            </a:r>
            <a:endParaRPr lang="en-US" dirty="0"/>
          </a:p>
        </p:txBody>
      </p:sp>
      <p:sp>
        <p:nvSpPr>
          <p:cNvPr id="3" name="Content Placeholder 2"/>
          <p:cNvSpPr>
            <a:spLocks noGrp="1"/>
          </p:cNvSpPr>
          <p:nvPr>
            <p:ph idx="1"/>
          </p:nvPr>
        </p:nvSpPr>
        <p:spPr/>
        <p:txBody>
          <a:bodyPr/>
          <a:lstStyle/>
          <a:p>
            <a:r>
              <a:rPr lang="en-US" dirty="0" smtClean="0"/>
              <a:t>Tears about self; about reputation</a:t>
            </a:r>
          </a:p>
          <a:p>
            <a:r>
              <a:rPr lang="en-US" dirty="0" smtClean="0"/>
              <a:t>Shame (but not guilt)</a:t>
            </a:r>
          </a:p>
          <a:p>
            <a:r>
              <a:rPr lang="en-US" dirty="0" smtClean="0"/>
              <a:t>Over-focus on feelings of forgiveness</a:t>
            </a:r>
          </a:p>
          <a:p>
            <a:r>
              <a:rPr lang="en-US" dirty="0" smtClean="0"/>
              <a:t>Unwilling to wait to make public confessions</a:t>
            </a:r>
          </a:p>
          <a:p>
            <a:r>
              <a:rPr lang="en-US" dirty="0" smtClean="0"/>
              <a:t>Confession only after being caught</a:t>
            </a:r>
          </a:p>
          <a:p>
            <a:r>
              <a:rPr lang="en-US" dirty="0" smtClean="0"/>
              <a:t>Quid pro quo</a:t>
            </a:r>
          </a:p>
          <a:p>
            <a:endParaRPr lang="en-US" dirty="0" smtClean="0"/>
          </a:p>
          <a:p>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Don’t forget</a:t>
            </a:r>
            <a:endParaRPr lang="en-US" dirty="0"/>
          </a:p>
        </p:txBody>
      </p:sp>
      <p:sp>
        <p:nvSpPr>
          <p:cNvPr id="3" name="Content Placeholder 2"/>
          <p:cNvSpPr>
            <a:spLocks noGrp="1"/>
          </p:cNvSpPr>
          <p:nvPr>
            <p:ph idx="1"/>
          </p:nvPr>
        </p:nvSpPr>
        <p:spPr/>
        <p:txBody>
          <a:bodyPr/>
          <a:lstStyle/>
          <a:p>
            <a:r>
              <a:rPr lang="en-US" dirty="0" smtClean="0"/>
              <a:t>Hidden victims are watching!</a:t>
            </a:r>
          </a:p>
          <a:p>
            <a:pPr>
              <a:buNone/>
            </a:pPr>
            <a:endParaRPr lang="en-US" dirty="0" smtClean="0"/>
          </a:p>
          <a:p>
            <a:r>
              <a:rPr lang="en-US" dirty="0" smtClean="0"/>
              <a:t>Overwhelmed? That’s normal, </a:t>
            </a:r>
            <a:r>
              <a:rPr lang="en-US" dirty="0" smtClean="0"/>
              <a:t>but remember</a:t>
            </a:r>
          </a:p>
          <a:p>
            <a:pPr lvl="1"/>
            <a:r>
              <a:rPr lang="en-US" dirty="0" smtClean="0"/>
              <a:t>Isaiah 61:1-8</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u="sng" dirty="0" smtClean="0">
                <a:hlinkClick r:id="rId2"/>
              </a:rPr>
              <a:t>http://www.netgrace.org</a:t>
            </a:r>
            <a:r>
              <a:rPr lang="en-US" dirty="0" smtClean="0"/>
              <a:t>. G.R.A.C.E (Godly Response to Abuse in the Christian Environment). </a:t>
            </a:r>
          </a:p>
          <a:p>
            <a:r>
              <a:rPr lang="en-US" u="sng" dirty="0" smtClean="0">
                <a:hlinkClick r:id="rId3"/>
              </a:rPr>
              <a:t>http://www.peaceandsafety.com</a:t>
            </a:r>
            <a:r>
              <a:rPr lang="en-US" dirty="0" smtClean="0"/>
              <a:t>. PASCH (Peace and Safety in the Christian Home)</a:t>
            </a:r>
          </a:p>
        </p:txBody>
      </p:sp>
      <p:sp>
        <p:nvSpPr>
          <p:cNvPr id="3" name="Title 2"/>
          <p:cNvSpPr>
            <a:spLocks noGrp="1"/>
          </p:cNvSpPr>
          <p:nvPr>
            <p:ph type="title"/>
          </p:nvPr>
        </p:nvSpPr>
        <p:spPr/>
        <p:txBody>
          <a:bodyPr/>
          <a:lstStyle/>
          <a:p>
            <a:r>
              <a:rPr lang="en-US" dirty="0" smtClean="0"/>
              <a:t>Helpful websites</a:t>
            </a:r>
            <a:endParaRPr lang="en-US"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r>
              <a:rPr lang="en-US" b="1" dirty="0" smtClean="0"/>
              <a:t>Langberg</a:t>
            </a:r>
            <a:r>
              <a:rPr lang="en-US" dirty="0" smtClean="0"/>
              <a:t>, D. (1996). Clergy sexual abuse. In </a:t>
            </a:r>
            <a:r>
              <a:rPr lang="en-US" dirty="0" err="1" smtClean="0"/>
              <a:t>Kroeger</a:t>
            </a:r>
            <a:r>
              <a:rPr lang="en-US" dirty="0" smtClean="0"/>
              <a:t> &amp; Beck (</a:t>
            </a:r>
            <a:r>
              <a:rPr lang="en-US" dirty="0" err="1" smtClean="0"/>
              <a:t>eds</a:t>
            </a:r>
            <a:r>
              <a:rPr lang="en-US" dirty="0" smtClean="0"/>
              <a:t>) </a:t>
            </a:r>
            <a:r>
              <a:rPr lang="en-US" i="1" dirty="0" smtClean="0"/>
              <a:t>Women, abuse, and the Bible</a:t>
            </a:r>
            <a:r>
              <a:rPr lang="en-US" dirty="0" smtClean="0"/>
              <a:t>. Grand Rapids, MI: Baker Books.  </a:t>
            </a:r>
          </a:p>
          <a:p>
            <a:r>
              <a:rPr lang="en-US" b="1" dirty="0" smtClean="0"/>
              <a:t>Maxwell</a:t>
            </a:r>
            <a:r>
              <a:rPr lang="en-US" dirty="0" smtClean="0"/>
              <a:t>, J. (2006). Devastated by an affair: How churches heal after the pastor commits adultery. </a:t>
            </a:r>
            <a:r>
              <a:rPr lang="en-US" i="1" dirty="0" err="1" smtClean="0"/>
              <a:t>ChristianityToday</a:t>
            </a:r>
            <a:r>
              <a:rPr lang="en-US" i="1" dirty="0" smtClean="0"/>
              <a:t>. </a:t>
            </a:r>
            <a:r>
              <a:rPr lang="en-US" u="sng" dirty="0" smtClean="0">
                <a:hlinkClick r:id="rId2"/>
              </a:rPr>
              <a:t>http://www.ctlibrary.com/39606</a:t>
            </a:r>
            <a:r>
              <a:rPr lang="en-US" i="1" dirty="0" smtClean="0"/>
              <a:t>.</a:t>
            </a:r>
            <a:endParaRPr lang="en-US" dirty="0" smtClean="0"/>
          </a:p>
          <a:p>
            <a:r>
              <a:rPr lang="en-US" b="1" dirty="0" smtClean="0"/>
              <a:t>Monroe</a:t>
            </a:r>
            <a:r>
              <a:rPr lang="en-US" dirty="0" smtClean="0"/>
              <a:t>, P. (2006). Abusers &amp; true repentance. </a:t>
            </a:r>
            <a:r>
              <a:rPr lang="en-US" i="1" dirty="0" smtClean="0"/>
              <a:t>Christian Counseling Today, 13:3</a:t>
            </a:r>
            <a:r>
              <a:rPr lang="en-US" dirty="0" smtClean="0"/>
              <a:t>, 48-49.</a:t>
            </a:r>
          </a:p>
          <a:p>
            <a:r>
              <a:rPr lang="en-US" b="1" dirty="0" smtClean="0"/>
              <a:t>Reed</a:t>
            </a:r>
            <a:r>
              <a:rPr lang="en-US" dirty="0" smtClean="0"/>
              <a:t>, E. (Winter, 2006). Restoring fallen pastors. </a:t>
            </a:r>
            <a:r>
              <a:rPr lang="en-US" i="1" dirty="0" smtClean="0"/>
              <a:t>Leadership Magazine</a:t>
            </a:r>
            <a:r>
              <a:rPr lang="en-US" dirty="0" smtClean="0"/>
              <a:t>. Found at: </a:t>
            </a:r>
            <a:r>
              <a:rPr lang="en-US" u="sng" dirty="0" smtClean="0">
                <a:hlinkClick r:id="rId3"/>
              </a:rPr>
              <a:t>http://www.ctlibrary.com/le/2006/winter/22.21.html</a:t>
            </a:r>
            <a:endParaRPr lang="en-US" dirty="0" smtClean="0"/>
          </a:p>
        </p:txBody>
      </p:sp>
      <p:sp>
        <p:nvSpPr>
          <p:cNvPr id="3" name="Title 2"/>
          <p:cNvSpPr>
            <a:spLocks noGrp="1"/>
          </p:cNvSpPr>
          <p:nvPr>
            <p:ph type="title"/>
          </p:nvPr>
        </p:nvSpPr>
        <p:spPr/>
        <p:txBody>
          <a:bodyPr/>
          <a:lstStyle/>
          <a:p>
            <a:r>
              <a:rPr lang="en-US" dirty="0" smtClean="0"/>
              <a:t>Helpful articles &amp; chapters</a:t>
            </a:r>
            <a:endParaRPr lang="en-US"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defRPr/>
            </a:pPr>
            <a:r>
              <a:rPr lang="en-US" smtClean="0"/>
              <a:t>It is Well with my Soul</a:t>
            </a:r>
          </a:p>
        </p:txBody>
      </p:sp>
      <p:sp>
        <p:nvSpPr>
          <p:cNvPr id="33795" name="Rectangle 3"/>
          <p:cNvSpPr>
            <a:spLocks noGrp="1" noChangeArrowheads="1"/>
          </p:cNvSpPr>
          <p:nvPr>
            <p:ph type="body" idx="1"/>
          </p:nvPr>
        </p:nvSpPr>
        <p:spPr/>
        <p:txBody>
          <a:bodyPr>
            <a:normAutofit/>
          </a:bodyPr>
          <a:lstStyle/>
          <a:p>
            <a:pPr indent="0" eaLnBrk="1" hangingPunct="1">
              <a:buNone/>
              <a:defRPr/>
            </a:pPr>
            <a:r>
              <a:rPr lang="en-US" sz="4400" dirty="0" smtClean="0"/>
              <a:t>When peace like a river </a:t>
            </a:r>
            <a:r>
              <a:rPr lang="en-US" sz="4400" dirty="0" err="1" smtClean="0"/>
              <a:t>attendeth</a:t>
            </a:r>
            <a:r>
              <a:rPr lang="en-US" sz="4400" dirty="0" smtClean="0"/>
              <a:t> my way, when sorrows like sea billows roll, whatever my lot, thou has taught me to say, “it is well, it is well with my soul.” (chorus)</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defRPr/>
            </a:pPr>
            <a:r>
              <a:rPr lang="en-US" smtClean="0"/>
              <a:t>It is Well with my Soul</a:t>
            </a:r>
          </a:p>
        </p:txBody>
      </p:sp>
      <p:sp>
        <p:nvSpPr>
          <p:cNvPr id="33795" name="Rectangle 3"/>
          <p:cNvSpPr>
            <a:spLocks noGrp="1" noChangeArrowheads="1"/>
          </p:cNvSpPr>
          <p:nvPr>
            <p:ph type="body" idx="1"/>
          </p:nvPr>
        </p:nvSpPr>
        <p:spPr/>
        <p:txBody>
          <a:bodyPr>
            <a:normAutofit/>
          </a:bodyPr>
          <a:lstStyle/>
          <a:p>
            <a:pPr indent="0" eaLnBrk="1" hangingPunct="1">
              <a:buNone/>
              <a:defRPr/>
            </a:pPr>
            <a:r>
              <a:rPr lang="en-US" sz="4400" dirty="0" smtClean="0"/>
              <a:t>Though Satan should buffet, though trials should come, </a:t>
            </a:r>
          </a:p>
          <a:p>
            <a:pPr indent="0" eaLnBrk="1" hangingPunct="1">
              <a:buNone/>
              <a:defRPr/>
            </a:pPr>
            <a:r>
              <a:rPr lang="en-US" sz="4400" dirty="0" smtClean="0"/>
              <a:t>let this blest assurance control: That Christ has regarded my helpless estate, and has shed His own blood for my soul. (chorus)</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defRPr/>
            </a:pPr>
            <a:r>
              <a:rPr lang="en-US" smtClean="0"/>
              <a:t>It is Well with my Soul</a:t>
            </a:r>
          </a:p>
        </p:txBody>
      </p:sp>
      <p:sp>
        <p:nvSpPr>
          <p:cNvPr id="34819" name="Rectangle 3"/>
          <p:cNvSpPr>
            <a:spLocks noGrp="1" noChangeArrowheads="1"/>
          </p:cNvSpPr>
          <p:nvPr>
            <p:ph type="body" idx="1"/>
          </p:nvPr>
        </p:nvSpPr>
        <p:spPr/>
        <p:txBody>
          <a:bodyPr>
            <a:normAutofit/>
          </a:bodyPr>
          <a:lstStyle/>
          <a:p>
            <a:pPr indent="0" eaLnBrk="1" hangingPunct="1">
              <a:lnSpc>
                <a:spcPct val="90000"/>
              </a:lnSpc>
              <a:buNone/>
              <a:defRPr/>
            </a:pPr>
            <a:r>
              <a:rPr lang="en-US" sz="4400" dirty="0" smtClean="0"/>
              <a:t>My sin—O the bliss of this glorious thought, my sin—not in part but the whole, Is nailed to the cross and I bear it no more: praise the Lord, praise the Lord, O my soul. (chorus)</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defRPr/>
            </a:pPr>
            <a:r>
              <a:rPr lang="en-US" smtClean="0"/>
              <a:t>It is Well with my Soul</a:t>
            </a:r>
          </a:p>
        </p:txBody>
      </p:sp>
      <p:sp>
        <p:nvSpPr>
          <p:cNvPr id="34819" name="Rectangle 3"/>
          <p:cNvSpPr>
            <a:spLocks noGrp="1" noChangeArrowheads="1"/>
          </p:cNvSpPr>
          <p:nvPr>
            <p:ph type="body" idx="1"/>
          </p:nvPr>
        </p:nvSpPr>
        <p:spPr/>
        <p:txBody>
          <a:bodyPr>
            <a:normAutofit/>
          </a:bodyPr>
          <a:lstStyle/>
          <a:p>
            <a:pPr indent="0" eaLnBrk="1" hangingPunct="1">
              <a:lnSpc>
                <a:spcPct val="90000"/>
              </a:lnSpc>
              <a:buNone/>
              <a:defRPr/>
            </a:pPr>
            <a:r>
              <a:rPr lang="en-US" sz="4400" dirty="0" smtClean="0"/>
              <a:t>And, Lord, haste the day when my faith shall be sight, the clouds be rolled back as a scroll, the trump shall resound and the Lord shall descend: “Even so”—it is well with my soul. (chorus)</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317</TotalTime>
  <Words>1726</Words>
  <Application>Microsoft Office PowerPoint</Application>
  <PresentationFormat>On-screen Show (4:3)</PresentationFormat>
  <Paragraphs>335</Paragraphs>
  <Slides>60</Slides>
  <Notes>3</Notes>
  <HiddenSlides>0</HiddenSlides>
  <MMClips>1</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Module</vt:lpstr>
      <vt:lpstr>Preventing and Responding to Child Abuse in Christian Contexts</vt:lpstr>
      <vt:lpstr>The protecting Church will:</vt:lpstr>
      <vt:lpstr>Sins of omission? </vt:lpstr>
      <vt:lpstr>1. Understand Offender Practices</vt:lpstr>
      <vt:lpstr>Get this resource!</vt:lpstr>
      <vt:lpstr>Judging a book by its cover?</vt:lpstr>
      <vt:lpstr>Perpetrator “cover”</vt:lpstr>
      <vt:lpstr>Are you easy to fool?</vt:lpstr>
      <vt:lpstr>Perpetrator “cover”</vt:lpstr>
      <vt:lpstr>Perpetrator “cover”</vt:lpstr>
      <vt:lpstr>The pattern of exploitation</vt:lpstr>
      <vt:lpstr>When caught? </vt:lpstr>
      <vt:lpstr>2. Develop Prevention Policies</vt:lpstr>
      <vt:lpstr>Best prevention? Education</vt:lpstr>
      <vt:lpstr>Define child abuse? </vt:lpstr>
      <vt:lpstr>Sexual abuse? </vt:lpstr>
      <vt:lpstr>Use case studies to educate</vt:lpstr>
      <vt:lpstr>Case 2</vt:lpstr>
      <vt:lpstr>Prevention policies</vt:lpstr>
      <vt:lpstr>Prevention policies</vt:lpstr>
      <vt:lpstr>Action Steps</vt:lpstr>
      <vt:lpstr>3. Recognize Poor Reactions</vt:lpstr>
      <vt:lpstr>Revisiting case 1</vt:lpstr>
      <vt:lpstr>Judith Hermann</vt:lpstr>
      <vt:lpstr>Which hurts more? </vt:lpstr>
      <vt:lpstr>Individual reasons: </vt:lpstr>
      <vt:lpstr>Group reasons:</vt:lpstr>
      <vt:lpstr>Additional poor responses</vt:lpstr>
      <vt:lpstr>Additional reactions</vt:lpstr>
      <vt:lpstr>4. Provide Pastoral Care To All</vt:lpstr>
      <vt:lpstr>When an allegation is made</vt:lpstr>
      <vt:lpstr>Spiritual care team approach</vt:lpstr>
      <vt:lpstr>The purpose of the SCT is…</vt:lpstr>
      <vt:lpstr>The purpose of the SCT is…</vt:lpstr>
      <vt:lpstr>Prepare the SCTs</vt:lpstr>
      <vt:lpstr>Preparing for mercy ministry</vt:lpstr>
      <vt:lpstr>Planning for abuse crises</vt:lpstr>
      <vt:lpstr>Define: values/goals</vt:lpstr>
      <vt:lpstr>Preparing for mercy ministry</vt:lpstr>
      <vt:lpstr>Three important books</vt:lpstr>
      <vt:lpstr>Preparing for mercy ministry</vt:lpstr>
      <vt:lpstr>Response policies</vt:lpstr>
      <vt:lpstr>Key assessments</vt:lpstr>
      <vt:lpstr>Preparing for mercy ministry</vt:lpstr>
      <vt:lpstr>Victim related interventions</vt:lpstr>
      <vt:lpstr>Offender related interventions</vt:lpstr>
      <vt:lpstr>SCT trajectory for restoration</vt:lpstr>
      <vt:lpstr>SCT trajectory for restoration</vt:lpstr>
      <vt:lpstr>Repentance</vt:lpstr>
      <vt:lpstr>Are those tears real?</vt:lpstr>
      <vt:lpstr>The real test of repentance?</vt:lpstr>
      <vt:lpstr>Questions to ask yourself?</vt:lpstr>
      <vt:lpstr>Imposters</vt:lpstr>
      <vt:lpstr>Don’t forget</vt:lpstr>
      <vt:lpstr>Helpful websites</vt:lpstr>
      <vt:lpstr>Helpful articles &amp; chapters</vt:lpstr>
      <vt:lpstr>It is Well with my Soul</vt:lpstr>
      <vt:lpstr>It is Well with my Soul</vt:lpstr>
      <vt:lpstr>It is Well with my Soul</vt:lpstr>
      <vt:lpstr>It is Well with my Soul</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Preventing and Responding to Child Abuse in Christian Contexts</dc:title>
  <dc:creator>pmonroe</dc:creator>
  <cp:lastModifiedBy>pmonroe</cp:lastModifiedBy>
  <cp:revision>33</cp:revision>
  <dcterms:created xsi:type="dcterms:W3CDTF">2013-10-07T16:50:56Z</dcterms:created>
  <dcterms:modified xsi:type="dcterms:W3CDTF">2013-10-08T13:58:35Z</dcterms:modified>
</cp:coreProperties>
</file>